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3" r:id="rId4"/>
    <p:sldMasterId id="2147483717" r:id="rId5"/>
  </p:sldMasterIdLst>
  <p:notesMasterIdLst>
    <p:notesMasterId r:id="rId74"/>
  </p:notesMasterIdLst>
  <p:sldIdLst>
    <p:sldId id="258" r:id="rId6"/>
    <p:sldId id="394" r:id="rId7"/>
    <p:sldId id="388" r:id="rId8"/>
    <p:sldId id="387" r:id="rId9"/>
    <p:sldId id="344" r:id="rId10"/>
    <p:sldId id="345" r:id="rId11"/>
    <p:sldId id="350" r:id="rId12"/>
    <p:sldId id="347" r:id="rId13"/>
    <p:sldId id="351" r:id="rId14"/>
    <p:sldId id="373" r:id="rId15"/>
    <p:sldId id="352" r:id="rId16"/>
    <p:sldId id="353" r:id="rId17"/>
    <p:sldId id="403" r:id="rId18"/>
    <p:sldId id="302" r:id="rId19"/>
    <p:sldId id="374" r:id="rId20"/>
    <p:sldId id="359" r:id="rId21"/>
    <p:sldId id="360" r:id="rId22"/>
    <p:sldId id="355" r:id="rId23"/>
    <p:sldId id="291" r:id="rId24"/>
    <p:sldId id="304" r:id="rId25"/>
    <p:sldId id="305" r:id="rId26"/>
    <p:sldId id="356" r:id="rId27"/>
    <p:sldId id="366" r:id="rId28"/>
    <p:sldId id="380" r:id="rId29"/>
    <p:sldId id="301" r:id="rId30"/>
    <p:sldId id="303" r:id="rId31"/>
    <p:sldId id="357" r:id="rId32"/>
    <p:sldId id="358" r:id="rId33"/>
    <p:sldId id="313" r:id="rId34"/>
    <p:sldId id="296" r:id="rId35"/>
    <p:sldId id="361" r:id="rId36"/>
    <p:sldId id="256" r:id="rId37"/>
    <p:sldId id="330" r:id="rId38"/>
    <p:sldId id="331" r:id="rId39"/>
    <p:sldId id="260" r:id="rId40"/>
    <p:sldId id="367" r:id="rId41"/>
    <p:sldId id="318" r:id="rId42"/>
    <p:sldId id="363" r:id="rId43"/>
    <p:sldId id="297" r:id="rId44"/>
    <p:sldId id="370" r:id="rId45"/>
    <p:sldId id="368" r:id="rId46"/>
    <p:sldId id="371" r:id="rId47"/>
    <p:sldId id="402" r:id="rId48"/>
    <p:sldId id="375" r:id="rId49"/>
    <p:sldId id="328" r:id="rId50"/>
    <p:sldId id="292" r:id="rId51"/>
    <p:sldId id="320" r:id="rId52"/>
    <p:sldId id="396" r:id="rId53"/>
    <p:sldId id="315" r:id="rId54"/>
    <p:sldId id="364" r:id="rId55"/>
    <p:sldId id="348" r:id="rId56"/>
    <p:sldId id="376" r:id="rId57"/>
    <p:sldId id="384" r:id="rId58"/>
    <p:sldId id="395" r:id="rId59"/>
    <p:sldId id="381" r:id="rId60"/>
    <p:sldId id="382" r:id="rId61"/>
    <p:sldId id="383" r:id="rId62"/>
    <p:sldId id="335" r:id="rId63"/>
    <p:sldId id="399" r:id="rId64"/>
    <p:sldId id="400" r:id="rId65"/>
    <p:sldId id="314" r:id="rId66"/>
    <p:sldId id="401" r:id="rId67"/>
    <p:sldId id="377" r:id="rId68"/>
    <p:sldId id="404" r:id="rId69"/>
    <p:sldId id="365" r:id="rId70"/>
    <p:sldId id="397" r:id="rId71"/>
    <p:sldId id="284" r:id="rId72"/>
    <p:sldId id="389" r:id="rId7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741CC-64E8-4806-BDAB-5CF025E7FA5F}" v="209" dt="2025-07-20T17:49:34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, Yalong" userId="c9a3dc08-26f0-490d-b190-2780270c58e1" providerId="ADAL" clId="{0B7741CC-64E8-4806-BDAB-5CF025E7FA5F}"/>
    <pc:docChg chg="undo redo custSel addSld delSld modSld sldOrd">
      <pc:chgData name="Pi, Yalong" userId="c9a3dc08-26f0-490d-b190-2780270c58e1" providerId="ADAL" clId="{0B7741CC-64E8-4806-BDAB-5CF025E7FA5F}" dt="2025-07-20T17:50:29.840" v="2427" actId="47"/>
      <pc:docMkLst>
        <pc:docMk/>
      </pc:docMkLst>
      <pc:sldChg chg="modSp add mod">
        <pc:chgData name="Pi, Yalong" userId="c9a3dc08-26f0-490d-b190-2780270c58e1" providerId="ADAL" clId="{0B7741CC-64E8-4806-BDAB-5CF025E7FA5F}" dt="2025-07-19T00:39:44.341" v="1744" actId="20577"/>
        <pc:sldMkLst>
          <pc:docMk/>
          <pc:sldMk cId="301304228" sldId="256"/>
        </pc:sldMkLst>
        <pc:spChg chg="mod">
          <ac:chgData name="Pi, Yalong" userId="c9a3dc08-26f0-490d-b190-2780270c58e1" providerId="ADAL" clId="{0B7741CC-64E8-4806-BDAB-5CF025E7FA5F}" dt="2025-07-19T00:39:44.341" v="1744" actId="20577"/>
          <ac:spMkLst>
            <pc:docMk/>
            <pc:sldMk cId="301304228" sldId="256"/>
            <ac:spMk id="2" creationId="{00000000-0000-0000-0000-000000000000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65973788" sldId="256"/>
        </pc:sldMkLst>
      </pc:sldChg>
      <pc:sldChg chg="modSp mod">
        <pc:chgData name="Pi, Yalong" userId="c9a3dc08-26f0-490d-b190-2780270c58e1" providerId="ADAL" clId="{0B7741CC-64E8-4806-BDAB-5CF025E7FA5F}" dt="2025-07-18T19:08:28.181" v="1021" actId="20577"/>
        <pc:sldMkLst>
          <pc:docMk/>
          <pc:sldMk cId="4045835701" sldId="258"/>
        </pc:sldMkLst>
        <pc:spChg chg="mod">
          <ac:chgData name="Pi, Yalong" userId="c9a3dc08-26f0-490d-b190-2780270c58e1" providerId="ADAL" clId="{0B7741CC-64E8-4806-BDAB-5CF025E7FA5F}" dt="2025-07-18T18:58:37.482" v="651" actId="20577"/>
          <ac:spMkLst>
            <pc:docMk/>
            <pc:sldMk cId="4045835701" sldId="258"/>
            <ac:spMk id="2" creationId="{3D9FEF62-D248-AE4C-7FC3-5CD7078E5596}"/>
          </ac:spMkLst>
        </pc:spChg>
        <pc:spChg chg="mod">
          <ac:chgData name="Pi, Yalong" userId="c9a3dc08-26f0-490d-b190-2780270c58e1" providerId="ADAL" clId="{0B7741CC-64E8-4806-BDAB-5CF025E7FA5F}" dt="2025-07-18T19:08:28.181" v="1021" actId="20577"/>
          <ac:spMkLst>
            <pc:docMk/>
            <pc:sldMk cId="4045835701" sldId="258"/>
            <ac:spMk id="3" creationId="{521A0D01-6723-B43D-643F-FAD37D613F73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581869005" sldId="26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13443184" sldId="260"/>
        </pc:sldMkLst>
      </pc:sldChg>
      <pc:sldChg chg="addSp delSp add del mod">
        <pc:chgData name="Pi, Yalong" userId="c9a3dc08-26f0-490d-b190-2780270c58e1" providerId="ADAL" clId="{0B7741CC-64E8-4806-BDAB-5CF025E7FA5F}" dt="2025-07-19T00:10:47.379" v="1515" actId="47"/>
        <pc:sldMkLst>
          <pc:docMk/>
          <pc:sldMk cId="0" sldId="285"/>
        </pc:sldMkLst>
        <pc:spChg chg="add del">
          <ac:chgData name="Pi, Yalong" userId="c9a3dc08-26f0-490d-b190-2780270c58e1" providerId="ADAL" clId="{0B7741CC-64E8-4806-BDAB-5CF025E7FA5F}" dt="2025-07-19T00:10:30.210" v="1507" actId="478"/>
          <ac:spMkLst>
            <pc:docMk/>
            <pc:sldMk cId="0" sldId="285"/>
            <ac:spMk id="613" creationId="{00000000-0000-0000-0000-000000000000}"/>
          </ac:spMkLst>
        </pc:spChg>
        <pc:spChg chg="add del">
          <ac:chgData name="Pi, Yalong" userId="c9a3dc08-26f0-490d-b190-2780270c58e1" providerId="ADAL" clId="{0B7741CC-64E8-4806-BDAB-5CF025E7FA5F}" dt="2025-07-19T00:10:30.428" v="1508" actId="478"/>
          <ac:spMkLst>
            <pc:docMk/>
            <pc:sldMk cId="0" sldId="285"/>
            <ac:spMk id="614" creationId="{00000000-0000-0000-0000-000000000000}"/>
          </ac:spMkLst>
        </pc:spChg>
      </pc:sldChg>
      <pc:sldChg chg="add">
        <pc:chgData name="Pi, Yalong" userId="c9a3dc08-26f0-490d-b190-2780270c58e1" providerId="ADAL" clId="{0B7741CC-64E8-4806-BDAB-5CF025E7FA5F}" dt="2025-07-19T00:39:07.506" v="1695"/>
        <pc:sldMkLst>
          <pc:docMk/>
          <pc:sldMk cId="68972397" sldId="292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30286436" sldId="297"/>
        </pc:sldMkLst>
      </pc:sldChg>
      <pc:sldChg chg="add ord">
        <pc:chgData name="Pi, Yalong" userId="c9a3dc08-26f0-490d-b190-2780270c58e1" providerId="ADAL" clId="{0B7741CC-64E8-4806-BDAB-5CF025E7FA5F}" dt="2025-07-18T19:22:19.647" v="1243"/>
        <pc:sldMkLst>
          <pc:docMk/>
          <pc:sldMk cId="3174828552" sldId="297"/>
        </pc:sldMkLst>
      </pc:sldChg>
      <pc:sldChg chg="addSp delSp modSp mod ord">
        <pc:chgData name="Pi, Yalong" userId="c9a3dc08-26f0-490d-b190-2780270c58e1" providerId="ADAL" clId="{0B7741CC-64E8-4806-BDAB-5CF025E7FA5F}" dt="2025-07-19T01:29:17.213" v="2312" actId="207"/>
        <pc:sldMkLst>
          <pc:docMk/>
          <pc:sldMk cId="1812748717" sldId="314"/>
        </pc:sldMkLst>
        <pc:spChg chg="mod">
          <ac:chgData name="Pi, Yalong" userId="c9a3dc08-26f0-490d-b190-2780270c58e1" providerId="ADAL" clId="{0B7741CC-64E8-4806-BDAB-5CF025E7FA5F}" dt="2025-07-19T01:22:02.894" v="2211" actId="14100"/>
          <ac:spMkLst>
            <pc:docMk/>
            <pc:sldMk cId="1812748717" sldId="314"/>
            <ac:spMk id="3" creationId="{97CF9E19-4A25-1A6B-867C-1ACA126AFDFC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6" creationId="{F7583647-11F3-29B8-9C2F-D1D060C39AB1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7" creationId="{12E231FA-E524-669B-B36C-F45CFF41C987}"/>
          </ac:spMkLst>
        </pc:spChg>
        <pc:spChg chg="add mod">
          <ac:chgData name="Pi, Yalong" userId="c9a3dc08-26f0-490d-b190-2780270c58e1" providerId="ADAL" clId="{0B7741CC-64E8-4806-BDAB-5CF025E7FA5F}" dt="2025-07-19T01:22:28.525" v="2253" actId="1037"/>
          <ac:spMkLst>
            <pc:docMk/>
            <pc:sldMk cId="1812748717" sldId="314"/>
            <ac:spMk id="9" creationId="{28647A81-8BB6-1FAC-7FEA-75ECB2508540}"/>
          </ac:spMkLst>
        </pc:spChg>
        <pc:spChg chg="add del mod">
          <ac:chgData name="Pi, Yalong" userId="c9a3dc08-26f0-490d-b190-2780270c58e1" providerId="ADAL" clId="{0B7741CC-64E8-4806-BDAB-5CF025E7FA5F}" dt="2025-07-19T01:21:27.999" v="2202" actId="478"/>
          <ac:spMkLst>
            <pc:docMk/>
            <pc:sldMk cId="1812748717" sldId="314"/>
            <ac:spMk id="51" creationId="{4E3776B6-3288-234C-B7BA-AEE964CA3C37}"/>
          </ac:spMkLst>
        </pc:spChg>
        <pc:spChg chg="add mod">
          <ac:chgData name="Pi, Yalong" userId="c9a3dc08-26f0-490d-b190-2780270c58e1" providerId="ADAL" clId="{0B7741CC-64E8-4806-BDAB-5CF025E7FA5F}" dt="2025-07-19T01:18:23.800" v="2134" actId="571"/>
          <ac:spMkLst>
            <pc:docMk/>
            <pc:sldMk cId="1812748717" sldId="314"/>
            <ac:spMk id="52" creationId="{A85AE215-FC32-0425-1F95-EA59985D63D1}"/>
          </ac:spMkLst>
        </pc:spChg>
        <pc:spChg chg="add mod">
          <ac:chgData name="Pi, Yalong" userId="c9a3dc08-26f0-490d-b190-2780270c58e1" providerId="ADAL" clId="{0B7741CC-64E8-4806-BDAB-5CF025E7FA5F}" dt="2025-07-19T01:18:20.287" v="2133" actId="571"/>
          <ac:spMkLst>
            <pc:docMk/>
            <pc:sldMk cId="1812748717" sldId="314"/>
            <ac:spMk id="54" creationId="{6896DFD7-AB1E-7EBB-C1D6-09759A426822}"/>
          </ac:spMkLst>
        </pc:spChg>
        <pc:spChg chg="add del mod">
          <ac:chgData name="Pi, Yalong" userId="c9a3dc08-26f0-490d-b190-2780270c58e1" providerId="ADAL" clId="{0B7741CC-64E8-4806-BDAB-5CF025E7FA5F}" dt="2025-07-19T01:21:27.999" v="2202" actId="478"/>
          <ac:spMkLst>
            <pc:docMk/>
            <pc:sldMk cId="1812748717" sldId="314"/>
            <ac:spMk id="55" creationId="{49423D6F-CA7D-39F9-DD19-604BDDCF0902}"/>
          </ac:spMkLst>
        </pc:spChg>
        <pc:spChg chg="add del mod">
          <ac:chgData name="Pi, Yalong" userId="c9a3dc08-26f0-490d-b190-2780270c58e1" providerId="ADAL" clId="{0B7741CC-64E8-4806-BDAB-5CF025E7FA5F}" dt="2025-07-19T01:21:15.045" v="2197" actId="478"/>
          <ac:spMkLst>
            <pc:docMk/>
            <pc:sldMk cId="1812748717" sldId="314"/>
            <ac:spMk id="56" creationId="{C28B85BC-D30F-7A40-CB32-4787AF824853}"/>
          </ac:spMkLst>
        </pc:spChg>
        <pc:spChg chg="add del mod">
          <ac:chgData name="Pi, Yalong" userId="c9a3dc08-26f0-490d-b190-2780270c58e1" providerId="ADAL" clId="{0B7741CC-64E8-4806-BDAB-5CF025E7FA5F}" dt="2025-07-19T01:21:27.999" v="2202" actId="478"/>
          <ac:spMkLst>
            <pc:docMk/>
            <pc:sldMk cId="1812748717" sldId="314"/>
            <ac:spMk id="57" creationId="{802ECD5B-3274-072E-5FAD-97CA62F1B4EB}"/>
          </ac:spMkLst>
        </pc:spChg>
        <pc:spChg chg="add del mod">
          <ac:chgData name="Pi, Yalong" userId="c9a3dc08-26f0-490d-b190-2780270c58e1" providerId="ADAL" clId="{0B7741CC-64E8-4806-BDAB-5CF025E7FA5F}" dt="2025-07-19T01:21:15.045" v="2197" actId="478"/>
          <ac:spMkLst>
            <pc:docMk/>
            <pc:sldMk cId="1812748717" sldId="314"/>
            <ac:spMk id="58" creationId="{F2E75EF7-7388-511D-7E6E-DE691651EBAC}"/>
          </ac:spMkLst>
        </pc:spChg>
        <pc:spChg chg="add del mod">
          <ac:chgData name="Pi, Yalong" userId="c9a3dc08-26f0-490d-b190-2780270c58e1" providerId="ADAL" clId="{0B7741CC-64E8-4806-BDAB-5CF025E7FA5F}" dt="2025-07-19T01:21:30.037" v="2203" actId="478"/>
          <ac:spMkLst>
            <pc:docMk/>
            <pc:sldMk cId="1812748717" sldId="314"/>
            <ac:spMk id="59" creationId="{24C2C9C9-A528-833B-7AD5-5C5B699248FD}"/>
          </ac:spMkLst>
        </pc:spChg>
        <pc:spChg chg="add del mod">
          <ac:chgData name="Pi, Yalong" userId="c9a3dc08-26f0-490d-b190-2780270c58e1" providerId="ADAL" clId="{0B7741CC-64E8-4806-BDAB-5CF025E7FA5F}" dt="2025-07-19T01:26:51.558" v="2292" actId="478"/>
          <ac:spMkLst>
            <pc:docMk/>
            <pc:sldMk cId="1812748717" sldId="314"/>
            <ac:spMk id="60" creationId="{BF7D8155-3E8C-2F87-A1D3-60FF93297CA0}"/>
          </ac:spMkLst>
        </pc:spChg>
        <pc:spChg chg="add del mod">
          <ac:chgData name="Pi, Yalong" userId="c9a3dc08-26f0-490d-b190-2780270c58e1" providerId="ADAL" clId="{0B7741CC-64E8-4806-BDAB-5CF025E7FA5F}" dt="2025-07-19T01:23:15.789" v="2261" actId="478"/>
          <ac:spMkLst>
            <pc:docMk/>
            <pc:sldMk cId="1812748717" sldId="314"/>
            <ac:spMk id="61" creationId="{6E8B939F-0FE6-29F2-9BB4-9F3308DC81F0}"/>
          </ac:spMkLst>
        </pc:spChg>
        <pc:spChg chg="add del mod">
          <ac:chgData name="Pi, Yalong" userId="c9a3dc08-26f0-490d-b190-2780270c58e1" providerId="ADAL" clId="{0B7741CC-64E8-4806-BDAB-5CF025E7FA5F}" dt="2025-07-19T01:23:17.430" v="2262" actId="478"/>
          <ac:spMkLst>
            <pc:docMk/>
            <pc:sldMk cId="1812748717" sldId="314"/>
            <ac:spMk id="62" creationId="{5958B5BD-3670-81C1-78DF-6B421990C68D}"/>
          </ac:spMkLst>
        </pc:spChg>
        <pc:spChg chg="add mod">
          <ac:chgData name="Pi, Yalong" userId="c9a3dc08-26f0-490d-b190-2780270c58e1" providerId="ADAL" clId="{0B7741CC-64E8-4806-BDAB-5CF025E7FA5F}" dt="2025-07-19T01:23:28.518" v="2264" actId="1076"/>
          <ac:spMkLst>
            <pc:docMk/>
            <pc:sldMk cId="1812748717" sldId="314"/>
            <ac:spMk id="63" creationId="{5B2B902E-7C00-7DA7-A27A-6D42DEFBCF9C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4" creationId="{996509E9-4883-92AE-161F-42EA1E30E373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5" creationId="{3409BADF-A5C0-57ED-DBD5-7714A7C3C9C4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6" creationId="{30976A96-F531-A8AB-679E-B01DEE2BF918}"/>
          </ac:spMkLst>
        </pc:spChg>
        <pc:spChg chg="add mod">
          <ac:chgData name="Pi, Yalong" userId="c9a3dc08-26f0-490d-b190-2780270c58e1" providerId="ADAL" clId="{0B7741CC-64E8-4806-BDAB-5CF025E7FA5F}" dt="2025-07-19T01:29:17.213" v="2312" actId="207"/>
          <ac:spMkLst>
            <pc:docMk/>
            <pc:sldMk cId="1812748717" sldId="314"/>
            <ac:spMk id="67" creationId="{9E152DC2-F810-B360-AD13-27BEA3873A6D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8" creationId="{F60C844E-73CC-399D-7E25-455197F762D0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69" creationId="{69D3FE63-9A27-D430-F379-18DDC0EB2ACA}"/>
          </ac:spMkLst>
        </pc:spChg>
        <pc:spChg chg="add mod">
          <ac:chgData name="Pi, Yalong" userId="c9a3dc08-26f0-490d-b190-2780270c58e1" providerId="ADAL" clId="{0B7741CC-64E8-4806-BDAB-5CF025E7FA5F}" dt="2025-07-19T01:23:13.476" v="2260" actId="164"/>
          <ac:spMkLst>
            <pc:docMk/>
            <pc:sldMk cId="1812748717" sldId="314"/>
            <ac:spMk id="70" creationId="{2F533829-EEF2-0F44-5555-B060E20426F4}"/>
          </ac:spMkLst>
        </pc:spChg>
        <pc:grpChg chg="add del mod">
          <ac:chgData name="Pi, Yalong" userId="c9a3dc08-26f0-490d-b190-2780270c58e1" providerId="ADAL" clId="{0B7741CC-64E8-4806-BDAB-5CF025E7FA5F}" dt="2025-07-19T01:15:14.709" v="1995" actId="478"/>
          <ac:grpSpMkLst>
            <pc:docMk/>
            <pc:sldMk cId="1812748717" sldId="314"/>
            <ac:grpSpMk id="10" creationId="{11722D75-8D1D-9527-54FB-A511457270B4}"/>
          </ac:grpSpMkLst>
        </pc:grpChg>
        <pc:grpChg chg="add del mod">
          <ac:chgData name="Pi, Yalong" userId="c9a3dc08-26f0-490d-b190-2780270c58e1" providerId="ADAL" clId="{0B7741CC-64E8-4806-BDAB-5CF025E7FA5F}" dt="2025-07-19T01:26:47.380" v="2291" actId="1076"/>
          <ac:grpSpMkLst>
            <pc:docMk/>
            <pc:sldMk cId="1812748717" sldId="314"/>
            <ac:grpSpMk id="71" creationId="{6E59DDD2-4E30-110B-2CA5-5D578713BBA0}"/>
          </ac:grpSpMkLst>
        </pc:grpChg>
        <pc:graphicFrameChg chg="add mod modGraphic">
          <ac:chgData name="Pi, Yalong" userId="c9a3dc08-26f0-490d-b190-2780270c58e1" providerId="ADAL" clId="{0B7741CC-64E8-4806-BDAB-5CF025E7FA5F}" dt="2025-07-19T01:29:10.649" v="2311" actId="1076"/>
          <ac:graphicFrameMkLst>
            <pc:docMk/>
            <pc:sldMk cId="1812748717" sldId="314"/>
            <ac:graphicFrameMk id="47" creationId="{6765B730-3571-3678-2B51-4DBFD0B65774}"/>
          </ac:graphicFrameMkLst>
        </pc:graphicFrameChg>
        <pc:graphicFrameChg chg="add del mod modGraphic">
          <ac:chgData name="Pi, Yalong" userId="c9a3dc08-26f0-490d-b190-2780270c58e1" providerId="ADAL" clId="{0B7741CC-64E8-4806-BDAB-5CF025E7FA5F}" dt="2025-07-19T01:18:50.966" v="2151" actId="478"/>
          <ac:graphicFrameMkLst>
            <pc:docMk/>
            <pc:sldMk cId="1812748717" sldId="314"/>
            <ac:graphicFrameMk id="48" creationId="{03E57D15-5449-BE15-C2A0-82E6D2672D67}"/>
          </ac:graphicFrameMkLst>
        </pc:graphicFrameChg>
        <pc:graphicFrameChg chg="add del mod modGraphic">
          <ac:chgData name="Pi, Yalong" userId="c9a3dc08-26f0-490d-b190-2780270c58e1" providerId="ADAL" clId="{0B7741CC-64E8-4806-BDAB-5CF025E7FA5F}" dt="2025-07-19T01:16:42.327" v="2063" actId="478"/>
          <ac:graphicFrameMkLst>
            <pc:docMk/>
            <pc:sldMk cId="1812748717" sldId="314"/>
            <ac:graphicFrameMk id="49" creationId="{76BDA5C5-EE34-D122-2F41-C05529981CA9}"/>
          </ac:graphicFrameMkLst>
        </pc:graphicFrameChg>
        <pc:graphicFrameChg chg="add del mod">
          <ac:chgData name="Pi, Yalong" userId="c9a3dc08-26f0-490d-b190-2780270c58e1" providerId="ADAL" clId="{0B7741CC-64E8-4806-BDAB-5CF025E7FA5F}" dt="2025-07-19T01:26:36.207" v="2288" actId="478"/>
          <ac:graphicFrameMkLst>
            <pc:docMk/>
            <pc:sldMk cId="1812748717" sldId="314"/>
            <ac:graphicFrameMk id="72" creationId="{10DDEC9B-AE8A-C193-4F98-7F5A90E7E3CB}"/>
          </ac:graphicFrameMkLst>
        </pc:graphicFrameChg>
        <pc:picChg chg="add del mod">
          <ac:chgData name="Pi, Yalong" userId="c9a3dc08-26f0-490d-b190-2780270c58e1" providerId="ADAL" clId="{0B7741CC-64E8-4806-BDAB-5CF025E7FA5F}" dt="2025-07-19T01:21:56.129" v="2209" actId="1076"/>
          <ac:picMkLst>
            <pc:docMk/>
            <pc:sldMk cId="1812748717" sldId="314"/>
            <ac:picMk id="2" creationId="{9B353FAE-E080-48E2-CE63-072B5A827894}"/>
          </ac:picMkLst>
        </pc:picChg>
        <pc:picChg chg="add mod">
          <ac:chgData name="Pi, Yalong" userId="c9a3dc08-26f0-490d-b190-2780270c58e1" providerId="ADAL" clId="{0B7741CC-64E8-4806-BDAB-5CF025E7FA5F}" dt="2025-07-19T01:18:20.287" v="2133" actId="571"/>
          <ac:picMkLst>
            <pc:docMk/>
            <pc:sldMk cId="1812748717" sldId="314"/>
            <ac:picMk id="53" creationId="{2E422C0A-55BA-DC2A-C557-C0732FCE88FD}"/>
          </ac:picMkLst>
        </pc:pic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11" creationId="{A209233F-3177-BC80-26BD-33A81313A510}"/>
          </ac:inkMkLst>
        </pc:inkChg>
        <pc:inkChg chg="del">
          <ac:chgData name="Pi, Yalong" userId="c9a3dc08-26f0-490d-b190-2780270c58e1" providerId="ADAL" clId="{0B7741CC-64E8-4806-BDAB-5CF025E7FA5F}" dt="2025-07-19T01:15:11.987" v="1994" actId="478"/>
          <ac:inkMkLst>
            <pc:docMk/>
            <pc:sldMk cId="1812748717" sldId="314"/>
            <ac:inkMk id="13" creationId="{32B1BB1B-29FC-558E-2E82-FDF9C875818A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14" creationId="{80E36A3B-784F-AA1F-6FD0-E51DED54A70F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15" creationId="{9579F524-EFCF-A250-F48B-320DBFD712FF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20" creationId="{63AB1A0C-101C-055D-6A8C-12C8EE9CFD12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32" creationId="{4585FCFC-C973-A219-97D9-D86743A645D0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34" creationId="{930493E7-7024-9017-CA7E-52ADE57D5C14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36" creationId="{B36473B0-7965-7514-7B1D-B03B6CEF6DD6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37" creationId="{8F2FCAE4-0BE4-4627-2F33-85585F44D2BD}"/>
          </ac:inkMkLst>
        </pc:inkChg>
        <pc:inkChg chg="mod">
          <ac:chgData name="Pi, Yalong" userId="c9a3dc08-26f0-490d-b190-2780270c58e1" providerId="ADAL" clId="{0B7741CC-64E8-4806-BDAB-5CF025E7FA5F}" dt="2025-07-19T01:14:29.416" v="1976"/>
          <ac:inkMkLst>
            <pc:docMk/>
            <pc:sldMk cId="1812748717" sldId="314"/>
            <ac:inkMk id="43" creationId="{EB17BB89-22DB-AB7E-0446-8FC8A3145EBF}"/>
          </ac:inkMkLst>
        </pc:inkChg>
      </pc:sldChg>
      <pc:sldChg chg="delSp add mod ord">
        <pc:chgData name="Pi, Yalong" userId="c9a3dc08-26f0-490d-b190-2780270c58e1" providerId="ADAL" clId="{0B7741CC-64E8-4806-BDAB-5CF025E7FA5F}" dt="2025-07-18T23:50:03.478" v="1347"/>
        <pc:sldMkLst>
          <pc:docMk/>
          <pc:sldMk cId="3469566758" sldId="315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1059682199" sldId="318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643046948" sldId="318"/>
        </pc:sldMkLst>
      </pc:sldChg>
      <pc:sldChg chg="modSp mod ord">
        <pc:chgData name="Pi, Yalong" userId="c9a3dc08-26f0-490d-b190-2780270c58e1" providerId="ADAL" clId="{0B7741CC-64E8-4806-BDAB-5CF025E7FA5F}" dt="2025-07-18T23:59:38.346" v="1440" actId="20577"/>
        <pc:sldMkLst>
          <pc:docMk/>
          <pc:sldMk cId="1439047541" sldId="320"/>
        </pc:sldMkLst>
        <pc:spChg chg="mod">
          <ac:chgData name="Pi, Yalong" userId="c9a3dc08-26f0-490d-b190-2780270c58e1" providerId="ADAL" clId="{0B7741CC-64E8-4806-BDAB-5CF025E7FA5F}" dt="2025-07-18T23:14:32.016" v="1315" actId="20577"/>
          <ac:spMkLst>
            <pc:docMk/>
            <pc:sldMk cId="1439047541" sldId="320"/>
            <ac:spMk id="2" creationId="{425D6ED5-BAE6-0681-AD1B-6D86F6D53A2E}"/>
          </ac:spMkLst>
        </pc:spChg>
        <pc:spChg chg="mod">
          <ac:chgData name="Pi, Yalong" userId="c9a3dc08-26f0-490d-b190-2780270c58e1" providerId="ADAL" clId="{0B7741CC-64E8-4806-BDAB-5CF025E7FA5F}" dt="2025-07-18T23:59:38.346" v="1440" actId="20577"/>
          <ac:spMkLst>
            <pc:docMk/>
            <pc:sldMk cId="1439047541" sldId="320"/>
            <ac:spMk id="3" creationId="{97946DFD-E4AC-AB36-011E-3ED028A6D248}"/>
          </ac:spMkLst>
        </pc:spChg>
      </pc:sldChg>
      <pc:sldChg chg="modSp add mod">
        <pc:chgData name="Pi, Yalong" userId="c9a3dc08-26f0-490d-b190-2780270c58e1" providerId="ADAL" clId="{0B7741CC-64E8-4806-BDAB-5CF025E7FA5F}" dt="2025-07-19T00:38:50.707" v="1694" actId="404"/>
        <pc:sldMkLst>
          <pc:docMk/>
          <pc:sldMk cId="237134466" sldId="328"/>
        </pc:sldMkLst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4" creationId="{43893E28-20E3-2AAC-D846-387B320966A9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0" creationId="{B171F636-BB5B-653C-79C8-40CB93C991C3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13" creationId="{B9FAD1F0-0E4F-F551-09C3-40583DB34915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29" creationId="{FBD4C4C8-5536-75E6-757A-6759B10B020F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7" creationId="{2AE8A27D-1E4D-25C3-954A-7D458CDB493C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38" creationId="{84E17C09-B3C7-F8F6-B448-D27538ED0B6D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3" creationId="{297FCB2F-47F2-C2E9-75BA-27B1904EC757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8" creationId="{4B4BDFE9-F657-30C2-FE7E-CC0E04D58FB6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59" creationId="{161C6479-D874-3897-4A6B-6F709B8E7D34}"/>
          </ac:spMkLst>
        </pc:spChg>
        <pc:spChg chg="mod">
          <ac:chgData name="Pi, Yalong" userId="c9a3dc08-26f0-490d-b190-2780270c58e1" providerId="ADAL" clId="{0B7741CC-64E8-4806-BDAB-5CF025E7FA5F}" dt="2025-07-19T00:38:50.707" v="1694" actId="404"/>
          <ac:spMkLst>
            <pc:docMk/>
            <pc:sldMk cId="237134466" sldId="328"/>
            <ac:spMk id="60" creationId="{6C4609D5-23D7-60A8-77F0-86471581E0BF}"/>
          </ac:spMkLst>
        </pc:sp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288534196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154821229" sldId="33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007017766" sldId="331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719780508" sldId="331"/>
        </pc:sldMkLst>
      </pc:sldChg>
      <pc:sldChg chg="modSp add mod">
        <pc:chgData name="Pi, Yalong" userId="c9a3dc08-26f0-490d-b190-2780270c58e1" providerId="ADAL" clId="{0B7741CC-64E8-4806-BDAB-5CF025E7FA5F}" dt="2025-07-19T01:07:23.779" v="1973" actId="20577"/>
        <pc:sldMkLst>
          <pc:docMk/>
          <pc:sldMk cId="3616239276" sldId="335"/>
        </pc:sldMkLst>
        <pc:spChg chg="mod">
          <ac:chgData name="Pi, Yalong" userId="c9a3dc08-26f0-490d-b190-2780270c58e1" providerId="ADAL" clId="{0B7741CC-64E8-4806-BDAB-5CF025E7FA5F}" dt="2025-07-19T01:07:23.779" v="1973" actId="20577"/>
          <ac:spMkLst>
            <pc:docMk/>
            <pc:sldMk cId="3616239276" sldId="335"/>
            <ac:spMk id="3" creationId="{1C959537-CE61-7FA9-8D66-8598CA70B155}"/>
          </ac:spMkLst>
        </pc:spChg>
      </pc:sldChg>
      <pc:sldChg chg="addSp delSp modSp add mod ord">
        <pc:chgData name="Pi, Yalong" userId="c9a3dc08-26f0-490d-b190-2780270c58e1" providerId="ADAL" clId="{0B7741CC-64E8-4806-BDAB-5CF025E7FA5F}" dt="2025-07-19T00:41:43.057" v="1746" actId="1076"/>
        <pc:sldMkLst>
          <pc:docMk/>
          <pc:sldMk cId="2614318007" sldId="348"/>
        </pc:sldMkLst>
        <pc:spChg chg="add del mod">
          <ac:chgData name="Pi, Yalong" userId="c9a3dc08-26f0-490d-b190-2780270c58e1" providerId="ADAL" clId="{0B7741CC-64E8-4806-BDAB-5CF025E7FA5F}" dt="2025-07-19T00:25:34.649" v="1577"/>
          <ac:spMkLst>
            <pc:docMk/>
            <pc:sldMk cId="2614318007" sldId="348"/>
            <ac:spMk id="5" creationId="{9666AA28-98A1-6592-7CFC-C384B58B91D8}"/>
          </ac:spMkLst>
        </pc:spChg>
        <pc:spChg chg="add mod">
          <ac:chgData name="Pi, Yalong" userId="c9a3dc08-26f0-490d-b190-2780270c58e1" providerId="ADAL" clId="{0B7741CC-64E8-4806-BDAB-5CF025E7FA5F}" dt="2025-07-19T00:31:14.741" v="1686" actId="122"/>
          <ac:spMkLst>
            <pc:docMk/>
            <pc:sldMk cId="2614318007" sldId="348"/>
            <ac:spMk id="6" creationId="{0291CEAA-DC4A-3534-E7C4-CFEFFD44727C}"/>
          </ac:spMkLst>
        </pc:spChg>
        <pc:spChg chg="add mod">
          <ac:chgData name="Pi, Yalong" userId="c9a3dc08-26f0-490d-b190-2780270c58e1" providerId="ADAL" clId="{0B7741CC-64E8-4806-BDAB-5CF025E7FA5F}" dt="2025-07-19T00:31:17.412" v="1687" actId="122"/>
          <ac:spMkLst>
            <pc:docMk/>
            <pc:sldMk cId="2614318007" sldId="348"/>
            <ac:spMk id="7" creationId="{118D0AF2-C65B-8164-E0D7-A57F24B19DE7}"/>
          </ac:spMkLst>
        </pc:spChg>
        <pc:spChg chg="add mod">
          <ac:chgData name="Pi, Yalong" userId="c9a3dc08-26f0-490d-b190-2780270c58e1" providerId="ADAL" clId="{0B7741CC-64E8-4806-BDAB-5CF025E7FA5F}" dt="2025-07-19T00:41:43.057" v="1746" actId="1076"/>
          <ac:spMkLst>
            <pc:docMk/>
            <pc:sldMk cId="2614318007" sldId="348"/>
            <ac:spMk id="8" creationId="{8BFE6785-F7A5-A691-E930-730BE821558A}"/>
          </ac:spMkLst>
        </pc:spChg>
        <pc:graphicFrameChg chg="add mod modGraphic">
          <ac:chgData name="Pi, Yalong" userId="c9a3dc08-26f0-490d-b190-2780270c58e1" providerId="ADAL" clId="{0B7741CC-64E8-4806-BDAB-5CF025E7FA5F}" dt="2025-07-19T00:30:19.705" v="1631" actId="207"/>
          <ac:graphicFrameMkLst>
            <pc:docMk/>
            <pc:sldMk cId="2614318007" sldId="348"/>
            <ac:graphicFrameMk id="4" creationId="{5B94DB28-BE55-5455-FBD8-65D83D1523DF}"/>
          </ac:graphicFrameMkLst>
        </pc:graphicFrameChg>
        <pc:picChg chg="mod">
          <ac:chgData name="Pi, Yalong" userId="c9a3dc08-26f0-490d-b190-2780270c58e1" providerId="ADAL" clId="{0B7741CC-64E8-4806-BDAB-5CF025E7FA5F}" dt="2025-07-19T00:30:59.133" v="1642" actId="1076"/>
          <ac:picMkLst>
            <pc:docMk/>
            <pc:sldMk cId="2614318007" sldId="348"/>
            <ac:picMk id="4100" creationId="{AD7D2C67-5B34-049F-34B2-1FDFA25DCFA7}"/>
          </ac:picMkLst>
        </pc:picChg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521471902" sldId="363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533757533" sldId="363"/>
        </pc:sldMkLst>
      </pc:sldChg>
      <pc:sldChg chg="modSp mod ord">
        <pc:chgData name="Pi, Yalong" userId="c9a3dc08-26f0-490d-b190-2780270c58e1" providerId="ADAL" clId="{0B7741CC-64E8-4806-BDAB-5CF025E7FA5F}" dt="2025-07-19T00:10:45.329" v="1513" actId="403"/>
        <pc:sldMkLst>
          <pc:docMk/>
          <pc:sldMk cId="34975395" sldId="364"/>
        </pc:sldMkLst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3" creationId="{A8520C22-D375-4999-7D54-F1C6CE3749CA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6" creationId="{974B6937-07D2-CA92-3EAC-2C6079CACF4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7" creationId="{793F2562-7DD6-7470-A223-B85CDABB718D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0" creationId="{185CB202-0289-4577-90B0-62CA920B33C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4" creationId="{A8AF6185-1216-A3FF-0309-80382CD858DE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5" creationId="{E200998F-2367-61F1-07B5-57A9CD2E08D3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6" creationId="{BF25CEFF-C4A3-0296-967D-03AAFAFF4AC5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7" creationId="{0C36858F-7A29-3296-3E42-504FBFB6C83B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8" creationId="{D56EA793-100A-CFD9-0D24-D96018BB2297}"/>
          </ac:spMkLst>
        </pc:spChg>
        <pc:spChg chg="mod">
          <ac:chgData name="Pi, Yalong" userId="c9a3dc08-26f0-490d-b190-2780270c58e1" providerId="ADAL" clId="{0B7741CC-64E8-4806-BDAB-5CF025E7FA5F}" dt="2025-07-18T23:58:21.732" v="1394" actId="404"/>
          <ac:spMkLst>
            <pc:docMk/>
            <pc:sldMk cId="34975395" sldId="364"/>
            <ac:spMk id="19" creationId="{D8A476A8-06B3-AE0F-67E5-FCD8945AB4E2}"/>
          </ac:spMkLst>
        </pc:spChg>
        <pc:grpChg chg="mod">
          <ac:chgData name="Pi, Yalong" userId="c9a3dc08-26f0-490d-b190-2780270c58e1" providerId="ADAL" clId="{0B7741CC-64E8-4806-BDAB-5CF025E7FA5F}" dt="2025-07-19T00:01:18.003" v="1472" actId="14100"/>
          <ac:grpSpMkLst>
            <pc:docMk/>
            <pc:sldMk cId="34975395" sldId="364"/>
            <ac:grpSpMk id="20" creationId="{FAD44AF5-4BA2-0003-C502-068EC330B146}"/>
          </ac:grpSpMkLst>
        </pc:grpChg>
        <pc:graphicFrameChg chg="mod modGraphic">
          <ac:chgData name="Pi, Yalong" userId="c9a3dc08-26f0-490d-b190-2780270c58e1" providerId="ADAL" clId="{0B7741CC-64E8-4806-BDAB-5CF025E7FA5F}" dt="2025-07-19T00:10:45.329" v="1513" actId="403"/>
          <ac:graphicFrameMkLst>
            <pc:docMk/>
            <pc:sldMk cId="34975395" sldId="364"/>
            <ac:graphicFrameMk id="38" creationId="{1512C87E-B618-A92A-05CA-A10FEEEFC2B0}"/>
          </ac:graphicFrameMkLst>
        </pc:graphicFrame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2723504297" sldId="365"/>
        </pc:sldMkLst>
      </pc:sldChg>
      <pc:sldChg chg="modSp mod">
        <pc:chgData name="Pi, Yalong" userId="c9a3dc08-26f0-490d-b190-2780270c58e1" providerId="ADAL" clId="{0B7741CC-64E8-4806-BDAB-5CF025E7FA5F}" dt="2025-07-20T16:37:36.368" v="2402" actId="1076"/>
        <pc:sldMkLst>
          <pc:docMk/>
          <pc:sldMk cId="2661712719" sldId="366"/>
        </pc:sldMkLst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2" creationId="{F21B420E-7878-721D-E9F5-E17B233DD2AC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2" creationId="{8C3EC375-C8B2-5AE2-CDC4-AFBE0EAEACA1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8" creationId="{B6EA4043-1C8F-3C3F-74D2-315A90DA4CCE}"/>
          </ac:spMkLst>
        </pc:spChg>
        <pc:spChg chg="mod">
          <ac:chgData name="Pi, Yalong" userId="c9a3dc08-26f0-490d-b190-2780270c58e1" providerId="ADAL" clId="{0B7741CC-64E8-4806-BDAB-5CF025E7FA5F}" dt="2025-07-20T16:37:36.368" v="2402" actId="1076"/>
          <ac:spMkLst>
            <pc:docMk/>
            <pc:sldMk cId="2661712719" sldId="366"/>
            <ac:spMk id="79" creationId="{DE937E53-8F13-ABD6-DA58-E302295F17EC}"/>
          </ac:spMkLst>
        </pc:spChg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50502677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3238219563" sldId="367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2031223966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456872748" sldId="368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324325265" sldId="370"/>
        </pc:sldMkLst>
      </pc:sldChg>
      <pc:sldChg chg="add">
        <pc:chgData name="Pi, Yalong" userId="c9a3dc08-26f0-490d-b190-2780270c58e1" providerId="ADAL" clId="{0B7741CC-64E8-4806-BDAB-5CF025E7FA5F}" dt="2025-07-18T19:18:49.658" v="1168"/>
        <pc:sldMkLst>
          <pc:docMk/>
          <pc:sldMk cId="1812977296" sldId="370"/>
        </pc:sldMkLst>
      </pc:sldChg>
      <pc:sldChg chg="del">
        <pc:chgData name="Pi, Yalong" userId="c9a3dc08-26f0-490d-b190-2780270c58e1" providerId="ADAL" clId="{0B7741CC-64E8-4806-BDAB-5CF025E7FA5F}" dt="2025-07-18T19:18:44.240" v="1167" actId="2696"/>
        <pc:sldMkLst>
          <pc:docMk/>
          <pc:sldMk cId="27321180" sldId="371"/>
        </pc:sldMkLst>
      </pc:sldChg>
      <pc:sldChg chg="modSp add mod">
        <pc:chgData name="Pi, Yalong" userId="c9a3dc08-26f0-490d-b190-2780270c58e1" providerId="ADAL" clId="{0B7741CC-64E8-4806-BDAB-5CF025E7FA5F}" dt="2025-07-19T01:11:43.941" v="1975" actId="20577"/>
        <pc:sldMkLst>
          <pc:docMk/>
          <pc:sldMk cId="1592774729" sldId="371"/>
        </pc:sldMkLst>
        <pc:spChg chg="mod">
          <ac:chgData name="Pi, Yalong" userId="c9a3dc08-26f0-490d-b190-2780270c58e1" providerId="ADAL" clId="{0B7741CC-64E8-4806-BDAB-5CF025E7FA5F}" dt="2025-07-19T01:11:43.941" v="1975" actId="20577"/>
          <ac:spMkLst>
            <pc:docMk/>
            <pc:sldMk cId="1592774729" sldId="371"/>
            <ac:spMk id="9" creationId="{79C90B99-0F32-CEF7-7CAF-F828403B447C}"/>
          </ac:spMkLst>
        </pc:spChg>
        <pc:spChg chg="mod">
          <ac:chgData name="Pi, Yalong" userId="c9a3dc08-26f0-490d-b190-2780270c58e1" providerId="ADAL" clId="{0B7741CC-64E8-4806-BDAB-5CF025E7FA5F}" dt="2025-07-18T19:22:42.074" v="1246" actId="20577"/>
          <ac:spMkLst>
            <pc:docMk/>
            <pc:sldMk cId="1592774729" sldId="371"/>
            <ac:spMk id="13" creationId="{BFD29C74-4A65-867E-457E-291E65D2BBA8}"/>
          </ac:spMkLst>
        </pc:spChg>
      </pc:sldChg>
      <pc:sldChg chg="ord">
        <pc:chgData name="Pi, Yalong" userId="c9a3dc08-26f0-490d-b190-2780270c58e1" providerId="ADAL" clId="{0B7741CC-64E8-4806-BDAB-5CF025E7FA5F}" dt="2025-07-18T19:24:22.586" v="1279"/>
        <pc:sldMkLst>
          <pc:docMk/>
          <pc:sldMk cId="2283218455" sldId="376"/>
        </pc:sldMkLst>
      </pc:sldChg>
      <pc:sldChg chg="addSp modSp mod">
        <pc:chgData name="Pi, Yalong" userId="c9a3dc08-26f0-490d-b190-2780270c58e1" providerId="ADAL" clId="{0B7741CC-64E8-4806-BDAB-5CF025E7FA5F}" dt="2025-07-19T01:34:45.934" v="2357" actId="1076"/>
        <pc:sldMkLst>
          <pc:docMk/>
          <pc:sldMk cId="3152484780" sldId="377"/>
        </pc:sldMkLst>
        <pc:spChg chg="add mod">
          <ac:chgData name="Pi, Yalong" userId="c9a3dc08-26f0-490d-b190-2780270c58e1" providerId="ADAL" clId="{0B7741CC-64E8-4806-BDAB-5CF025E7FA5F}" dt="2025-07-19T00:46:36.110" v="1752" actId="1076"/>
          <ac:spMkLst>
            <pc:docMk/>
            <pc:sldMk cId="3152484780" sldId="377"/>
            <ac:spMk id="4" creationId="{3D8B7CCA-3333-CCB6-6C67-F66036F300E1}"/>
          </ac:spMkLst>
        </pc:spChg>
        <pc:graphicFrameChg chg="mod modGraphic">
          <ac:chgData name="Pi, Yalong" userId="c9a3dc08-26f0-490d-b190-2780270c58e1" providerId="ADAL" clId="{0B7741CC-64E8-4806-BDAB-5CF025E7FA5F}" dt="2025-07-19T01:34:45.934" v="2357" actId="1076"/>
          <ac:graphicFrameMkLst>
            <pc:docMk/>
            <pc:sldMk cId="3152484780" sldId="377"/>
            <ac:graphicFrameMk id="12" creationId="{A085401A-3A8C-B1D0-AD07-4C8B2EA606C5}"/>
          </ac:graphicFrameMkLst>
        </pc:graphicFrameChg>
      </pc:sldChg>
      <pc:sldChg chg="del">
        <pc:chgData name="Pi, Yalong" userId="c9a3dc08-26f0-490d-b190-2780270c58e1" providerId="ADAL" clId="{0B7741CC-64E8-4806-BDAB-5CF025E7FA5F}" dt="2025-07-18T23:15:46.829" v="1318" actId="47"/>
        <pc:sldMkLst>
          <pc:docMk/>
          <pc:sldMk cId="2706824122" sldId="379"/>
        </pc:sldMkLst>
      </pc:sldChg>
      <pc:sldChg chg="addSp modSp mod ord">
        <pc:chgData name="Pi, Yalong" userId="c9a3dc08-26f0-490d-b190-2780270c58e1" providerId="ADAL" clId="{0B7741CC-64E8-4806-BDAB-5CF025E7FA5F}" dt="2025-07-20T16:38:45.728" v="2420" actId="14100"/>
        <pc:sldMkLst>
          <pc:docMk/>
          <pc:sldMk cId="2719359472" sldId="380"/>
        </pc:sldMkLst>
        <pc:spChg chg="add mod">
          <ac:chgData name="Pi, Yalong" userId="c9a3dc08-26f0-490d-b190-2780270c58e1" providerId="ADAL" clId="{0B7741CC-64E8-4806-BDAB-5CF025E7FA5F}" dt="2025-07-20T16:37:10.898" v="2401" actId="571"/>
          <ac:spMkLst>
            <pc:docMk/>
            <pc:sldMk cId="2719359472" sldId="380"/>
            <ac:spMk id="2" creationId="{FD4448B5-02DD-63CE-DE20-211250FD092E}"/>
          </ac:spMkLst>
        </pc:spChg>
        <pc:spChg chg="add mod">
          <ac:chgData name="Pi, Yalong" userId="c9a3dc08-26f0-490d-b190-2780270c58e1" providerId="ADAL" clId="{0B7741CC-64E8-4806-BDAB-5CF025E7FA5F}" dt="2025-07-20T16:37:10.898" v="2401" actId="571"/>
          <ac:spMkLst>
            <pc:docMk/>
            <pc:sldMk cId="2719359472" sldId="380"/>
            <ac:spMk id="3" creationId="{965D50E1-F094-4B41-8F9D-E3FA8E016132}"/>
          </ac:spMkLst>
        </pc:spChg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4" creationId="{EEEBA2E1-8A3A-8F4F-CBD5-B47E58AC6F18}"/>
          </ac:spMkLst>
        </pc:spChg>
        <pc:spChg chg="add mod">
          <ac:chgData name="Pi, Yalong" userId="c9a3dc08-26f0-490d-b190-2780270c58e1" providerId="ADAL" clId="{0B7741CC-64E8-4806-BDAB-5CF025E7FA5F}" dt="2025-07-20T16:38:32.395" v="2416" actId="1076"/>
          <ac:spMkLst>
            <pc:docMk/>
            <pc:sldMk cId="2719359472" sldId="380"/>
            <ac:spMk id="5" creationId="{1C9DF8FF-58F9-B423-C615-94E092289F18}"/>
          </ac:spMkLst>
        </pc:spChg>
        <pc:spChg chg="add mod">
          <ac:chgData name="Pi, Yalong" userId="c9a3dc08-26f0-490d-b190-2780270c58e1" providerId="ADAL" clId="{0B7741CC-64E8-4806-BDAB-5CF025E7FA5F}" dt="2025-07-20T16:38:40.652" v="2418" actId="1076"/>
          <ac:spMkLst>
            <pc:docMk/>
            <pc:sldMk cId="2719359472" sldId="380"/>
            <ac:spMk id="6" creationId="{A04403C8-68F4-F8BF-1EC7-47B495C687D4}"/>
          </ac:spMkLst>
        </pc:spChg>
        <pc:spChg chg="add mod">
          <ac:chgData name="Pi, Yalong" userId="c9a3dc08-26f0-490d-b190-2780270c58e1" providerId="ADAL" clId="{0B7741CC-64E8-4806-BDAB-5CF025E7FA5F}" dt="2025-07-20T16:38:43.079" v="2419" actId="1076"/>
          <ac:spMkLst>
            <pc:docMk/>
            <pc:sldMk cId="2719359472" sldId="380"/>
            <ac:spMk id="7" creationId="{6191C989-AEB7-FF2C-1F20-7B4606B92836}"/>
          </ac:spMkLst>
        </pc:spChg>
        <pc:spChg chg="mod">
          <ac:chgData name="Pi, Yalong" userId="c9a3dc08-26f0-490d-b190-2780270c58e1" providerId="ADAL" clId="{0B7741CC-64E8-4806-BDAB-5CF025E7FA5F}" dt="2025-07-20T16:38:45.728" v="2420" actId="14100"/>
          <ac:spMkLst>
            <pc:docMk/>
            <pc:sldMk cId="2719359472" sldId="380"/>
            <ac:spMk id="396" creationId="{13B0037C-FABD-A35B-E1E7-957280C91FA2}"/>
          </ac:spMkLst>
        </pc:spChg>
        <pc:spChg chg="mod">
          <ac:chgData name="Pi, Yalong" userId="c9a3dc08-26f0-490d-b190-2780270c58e1" providerId="ADAL" clId="{0B7741CC-64E8-4806-BDAB-5CF025E7FA5F}" dt="2025-07-20T16:38:27.307" v="2415" actId="403"/>
          <ac:spMkLst>
            <pc:docMk/>
            <pc:sldMk cId="2719359472" sldId="380"/>
            <ac:spMk id="397" creationId="{D0FF580A-CAE1-6B1C-0D1A-5D951669FB9F}"/>
          </ac:spMkLst>
        </pc:spChg>
      </pc:sldChg>
      <pc:sldChg chg="ord">
        <pc:chgData name="Pi, Yalong" userId="c9a3dc08-26f0-490d-b190-2780270c58e1" providerId="ADAL" clId="{0B7741CC-64E8-4806-BDAB-5CF025E7FA5F}" dt="2025-07-18T23:59:09.171" v="1402"/>
        <pc:sldMkLst>
          <pc:docMk/>
          <pc:sldMk cId="81245085" sldId="384"/>
        </pc:sldMkLst>
      </pc:sldChg>
      <pc:sldChg chg="modSp add del mod">
        <pc:chgData name="Pi, Yalong" userId="c9a3dc08-26f0-490d-b190-2780270c58e1" providerId="ADAL" clId="{0B7741CC-64E8-4806-BDAB-5CF025E7FA5F}" dt="2025-07-18T18:57:44.421" v="623" actId="47"/>
        <pc:sldMkLst>
          <pc:docMk/>
          <pc:sldMk cId="2865545203" sldId="385"/>
        </pc:sldMkLst>
      </pc:sldChg>
      <pc:sldChg chg="modSp add del mod">
        <pc:chgData name="Pi, Yalong" userId="c9a3dc08-26f0-490d-b190-2780270c58e1" providerId="ADAL" clId="{0B7741CC-64E8-4806-BDAB-5CF025E7FA5F}" dt="2025-07-18T23:11:29.350" v="1289" actId="47"/>
        <pc:sldMkLst>
          <pc:docMk/>
          <pc:sldMk cId="2140525763" sldId="386"/>
        </pc:sldMkLst>
      </pc:sldChg>
      <pc:sldChg chg="modSp add del mod">
        <pc:chgData name="Pi, Yalong" userId="c9a3dc08-26f0-490d-b190-2780270c58e1" providerId="ADAL" clId="{0B7741CC-64E8-4806-BDAB-5CF025E7FA5F}" dt="2025-07-18T18:53:55.264" v="468" actId="47"/>
        <pc:sldMkLst>
          <pc:docMk/>
          <pc:sldMk cId="2539754840" sldId="386"/>
        </pc:sldMkLst>
      </pc:sldChg>
      <pc:sldChg chg="addSp modSp new mod ord">
        <pc:chgData name="Pi, Yalong" userId="c9a3dc08-26f0-490d-b190-2780270c58e1" providerId="ADAL" clId="{0B7741CC-64E8-4806-BDAB-5CF025E7FA5F}" dt="2025-07-18T19:16:21.154" v="1166" actId="20577"/>
        <pc:sldMkLst>
          <pc:docMk/>
          <pc:sldMk cId="688019806" sldId="387"/>
        </pc:sldMkLst>
        <pc:spChg chg="mod">
          <ac:chgData name="Pi, Yalong" userId="c9a3dc08-26f0-490d-b190-2780270c58e1" providerId="ADAL" clId="{0B7741CC-64E8-4806-BDAB-5CF025E7FA5F}" dt="2025-07-18T19:04:17.691" v="937" actId="20577"/>
          <ac:spMkLst>
            <pc:docMk/>
            <pc:sldMk cId="688019806" sldId="387"/>
            <ac:spMk id="2" creationId="{29E91FD2-D959-EF3C-D4BA-B610B76A6866}"/>
          </ac:spMkLst>
        </pc:spChg>
        <pc:spChg chg="mod">
          <ac:chgData name="Pi, Yalong" userId="c9a3dc08-26f0-490d-b190-2780270c58e1" providerId="ADAL" clId="{0B7741CC-64E8-4806-BDAB-5CF025E7FA5F}" dt="2025-07-18T19:16:21.154" v="1166" actId="20577"/>
          <ac:spMkLst>
            <pc:docMk/>
            <pc:sldMk cId="688019806" sldId="387"/>
            <ac:spMk id="3" creationId="{544F8ED8-8975-F650-2235-FB05912F26A8}"/>
          </ac:spMkLst>
        </pc:spChg>
      </pc:sldChg>
      <pc:sldChg chg="addSp modSp new mod">
        <pc:chgData name="Pi, Yalong" userId="c9a3dc08-26f0-490d-b190-2780270c58e1" providerId="ADAL" clId="{0B7741CC-64E8-4806-BDAB-5CF025E7FA5F}" dt="2025-07-18T19:13:03.360" v="1158" actId="14100"/>
        <pc:sldMkLst>
          <pc:docMk/>
          <pc:sldMk cId="2348684049" sldId="388"/>
        </pc:sldMkLst>
        <pc:picChg chg="add mod">
          <ac:chgData name="Pi, Yalong" userId="c9a3dc08-26f0-490d-b190-2780270c58e1" providerId="ADAL" clId="{0B7741CC-64E8-4806-BDAB-5CF025E7FA5F}" dt="2025-07-18T19:13:03.360" v="1158" actId="14100"/>
          <ac:picMkLst>
            <pc:docMk/>
            <pc:sldMk cId="2348684049" sldId="388"/>
            <ac:picMk id="3" creationId="{87896CB1-5621-F595-CACA-D29F846F31F7}"/>
          </ac:picMkLst>
        </pc:picChg>
      </pc:sldChg>
      <pc:sldChg chg="addSp modSp new mod">
        <pc:chgData name="Pi, Yalong" userId="c9a3dc08-26f0-490d-b190-2780270c58e1" providerId="ADAL" clId="{0B7741CC-64E8-4806-BDAB-5CF025E7FA5F}" dt="2025-07-18T19:13:27.596" v="1164" actId="14100"/>
        <pc:sldMkLst>
          <pc:docMk/>
          <pc:sldMk cId="1185592824" sldId="389"/>
        </pc:sldMkLst>
        <pc:picChg chg="add mod">
          <ac:chgData name="Pi, Yalong" userId="c9a3dc08-26f0-490d-b190-2780270c58e1" providerId="ADAL" clId="{0B7741CC-64E8-4806-BDAB-5CF025E7FA5F}" dt="2025-07-18T19:13:27.596" v="1164" actId="14100"/>
          <ac:picMkLst>
            <pc:docMk/>
            <pc:sldMk cId="1185592824" sldId="389"/>
            <ac:picMk id="3" creationId="{6EB8FF4F-285F-EF6C-55F0-482218DA51F6}"/>
          </ac:picMkLst>
        </pc:picChg>
      </pc:sldChg>
      <pc:sldChg chg="modSp add del mod">
        <pc:chgData name="Pi, Yalong" userId="c9a3dc08-26f0-490d-b190-2780270c58e1" providerId="ADAL" clId="{0B7741CC-64E8-4806-BDAB-5CF025E7FA5F}" dt="2025-07-18T23:11:33.146" v="1293" actId="47"/>
        <pc:sldMkLst>
          <pc:docMk/>
          <pc:sldMk cId="3358888207" sldId="390"/>
        </pc:sldMkLst>
      </pc:sldChg>
      <pc:sldChg chg="modSp add del mod">
        <pc:chgData name="Pi, Yalong" userId="c9a3dc08-26f0-490d-b190-2780270c58e1" providerId="ADAL" clId="{0B7741CC-64E8-4806-BDAB-5CF025E7FA5F}" dt="2025-07-18T23:11:34.705" v="1294" actId="47"/>
        <pc:sldMkLst>
          <pc:docMk/>
          <pc:sldMk cId="2070336809" sldId="391"/>
        </pc:sldMkLst>
      </pc:sldChg>
      <pc:sldChg chg="modSp add del mod">
        <pc:chgData name="Pi, Yalong" userId="c9a3dc08-26f0-490d-b190-2780270c58e1" providerId="ADAL" clId="{0B7741CC-64E8-4806-BDAB-5CF025E7FA5F}" dt="2025-07-18T23:11:40.223" v="1295" actId="47"/>
        <pc:sldMkLst>
          <pc:docMk/>
          <pc:sldMk cId="3854640001" sldId="392"/>
        </pc:sldMkLst>
      </pc:sldChg>
      <pc:sldChg chg="modSp add del mod">
        <pc:chgData name="Pi, Yalong" userId="c9a3dc08-26f0-490d-b190-2780270c58e1" providerId="ADAL" clId="{0B7741CC-64E8-4806-BDAB-5CF025E7FA5F}" dt="2025-07-18T23:11:41.088" v="1296" actId="47"/>
        <pc:sldMkLst>
          <pc:docMk/>
          <pc:sldMk cId="3546654074" sldId="393"/>
        </pc:sldMkLst>
      </pc:sldChg>
      <pc:sldChg chg="modSp add del mod">
        <pc:chgData name="Pi, Yalong" userId="c9a3dc08-26f0-490d-b190-2780270c58e1" providerId="ADAL" clId="{0B7741CC-64E8-4806-BDAB-5CF025E7FA5F}" dt="2025-07-18T23:11:23.547" v="1288" actId="2696"/>
        <pc:sldMkLst>
          <pc:docMk/>
          <pc:sldMk cId="311819536" sldId="394"/>
        </pc:sldMkLst>
      </pc:sldChg>
      <pc:sldChg chg="modSp add mod ord">
        <pc:chgData name="Pi, Yalong" userId="c9a3dc08-26f0-490d-b190-2780270c58e1" providerId="ADAL" clId="{0B7741CC-64E8-4806-BDAB-5CF025E7FA5F}" dt="2025-07-18T23:12:38.112" v="1309" actId="6549"/>
        <pc:sldMkLst>
          <pc:docMk/>
          <pc:sldMk cId="2519531339" sldId="394"/>
        </pc:sldMkLst>
        <pc:spChg chg="mod">
          <ac:chgData name="Pi, Yalong" userId="c9a3dc08-26f0-490d-b190-2780270c58e1" providerId="ADAL" clId="{0B7741CC-64E8-4806-BDAB-5CF025E7FA5F}" dt="2025-07-18T23:12:38.112" v="1309" actId="6549"/>
          <ac:spMkLst>
            <pc:docMk/>
            <pc:sldMk cId="2519531339" sldId="394"/>
            <ac:spMk id="3" creationId="{66AF47CD-7EA0-C343-2019-C835191438C2}"/>
          </ac:spMkLst>
        </pc:spChg>
      </pc:sldChg>
      <pc:sldChg chg="modSp add del mod">
        <pc:chgData name="Pi, Yalong" userId="c9a3dc08-26f0-490d-b190-2780270c58e1" providerId="ADAL" clId="{0B7741CC-64E8-4806-BDAB-5CF025E7FA5F}" dt="2025-07-18T23:14:34.621" v="1317" actId="47"/>
        <pc:sldMkLst>
          <pc:docMk/>
          <pc:sldMk cId="192895215" sldId="395"/>
        </pc:sldMkLst>
      </pc:sldChg>
      <pc:sldChg chg="delSp add mod">
        <pc:chgData name="Pi, Yalong" userId="c9a3dc08-26f0-490d-b190-2780270c58e1" providerId="ADAL" clId="{0B7741CC-64E8-4806-BDAB-5CF025E7FA5F}" dt="2025-07-18T23:53:46.028" v="1352" actId="478"/>
        <pc:sldMkLst>
          <pc:docMk/>
          <pc:sldMk cId="982501420" sldId="395"/>
        </pc:sldMkLst>
      </pc:sldChg>
      <pc:sldChg chg="modSp add del mod">
        <pc:chgData name="Pi, Yalong" userId="c9a3dc08-26f0-490d-b190-2780270c58e1" providerId="ADAL" clId="{0B7741CC-64E8-4806-BDAB-5CF025E7FA5F}" dt="2025-07-18T23:11:45.064" v="1297" actId="47"/>
        <pc:sldMkLst>
          <pc:docMk/>
          <pc:sldMk cId="3203462658" sldId="395"/>
        </pc:sldMkLst>
      </pc:sldChg>
      <pc:sldChg chg="addSp delSp modSp new mod ord">
        <pc:chgData name="Pi, Yalong" userId="c9a3dc08-26f0-490d-b190-2780270c58e1" providerId="ADAL" clId="{0B7741CC-64E8-4806-BDAB-5CF025E7FA5F}" dt="2025-07-19T00:37:41.595" v="1691"/>
        <pc:sldMkLst>
          <pc:docMk/>
          <pc:sldMk cId="520373877" sldId="396"/>
        </pc:sldMkLst>
        <pc:spChg chg="mod">
          <ac:chgData name="Pi, Yalong" userId="c9a3dc08-26f0-490d-b190-2780270c58e1" providerId="ADAL" clId="{0B7741CC-64E8-4806-BDAB-5CF025E7FA5F}" dt="2025-07-19T00:21:39.490" v="1528" actId="20577"/>
          <ac:spMkLst>
            <pc:docMk/>
            <pc:sldMk cId="520373877" sldId="396"/>
            <ac:spMk id="2" creationId="{46176E9C-0151-C8BD-F4D8-CBDD9129F1DB}"/>
          </ac:spMkLst>
        </pc:spChg>
        <pc:spChg chg="del">
          <ac:chgData name="Pi, Yalong" userId="c9a3dc08-26f0-490d-b190-2780270c58e1" providerId="ADAL" clId="{0B7741CC-64E8-4806-BDAB-5CF025E7FA5F}" dt="2025-07-19T00:21:42.219" v="1529" actId="478"/>
          <ac:spMkLst>
            <pc:docMk/>
            <pc:sldMk cId="520373877" sldId="396"/>
            <ac:spMk id="3" creationId="{D0CD06E7-8442-1D1D-B7EC-0A3D27291F48}"/>
          </ac:spMkLst>
        </pc:spChg>
        <pc:spChg chg="add mod">
          <ac:chgData name="Pi, Yalong" userId="c9a3dc08-26f0-490d-b190-2780270c58e1" providerId="ADAL" clId="{0B7741CC-64E8-4806-BDAB-5CF025E7FA5F}" dt="2025-07-19T00:21:51.605" v="1535" actId="403"/>
          <ac:spMkLst>
            <pc:docMk/>
            <pc:sldMk cId="520373877" sldId="396"/>
            <ac:spMk id="5" creationId="{4C86E236-EE38-8C49-296B-E3B7488AA23A}"/>
          </ac:spMkLst>
        </pc:sp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4" creationId="{6E1C6DC9-1844-9E51-0EE9-32E1778A8C0D}"/>
          </ac:picMkLst>
        </pc:picChg>
        <pc:picChg chg="add mod">
          <ac:chgData name="Pi, Yalong" userId="c9a3dc08-26f0-490d-b190-2780270c58e1" providerId="ADAL" clId="{0B7741CC-64E8-4806-BDAB-5CF025E7FA5F}" dt="2025-07-19T00:21:31.220" v="1517"/>
          <ac:picMkLst>
            <pc:docMk/>
            <pc:sldMk cId="520373877" sldId="396"/>
            <ac:picMk id="6" creationId="{97971989-5925-7D83-F0DD-51F5F444435B}"/>
          </ac:picMkLst>
        </pc:picChg>
      </pc:sldChg>
      <pc:sldChg chg="add">
        <pc:chgData name="Pi, Yalong" userId="c9a3dc08-26f0-490d-b190-2780270c58e1" providerId="ADAL" clId="{0B7741CC-64E8-4806-BDAB-5CF025E7FA5F}" dt="2025-07-19T00:44:48.989" v="1748"/>
        <pc:sldMkLst>
          <pc:docMk/>
          <pc:sldMk cId="1105575383" sldId="397"/>
        </pc:sldMkLst>
      </pc:sldChg>
      <pc:sldChg chg="add del">
        <pc:chgData name="Pi, Yalong" userId="c9a3dc08-26f0-490d-b190-2780270c58e1" providerId="ADAL" clId="{0B7741CC-64E8-4806-BDAB-5CF025E7FA5F}" dt="2025-07-20T17:50:29.840" v="2427" actId="47"/>
        <pc:sldMkLst>
          <pc:docMk/>
          <pc:sldMk cId="2105531530" sldId="398"/>
        </pc:sldMkLst>
      </pc:sldChg>
      <pc:sldChg chg="addSp delSp modSp new mod ord setBg">
        <pc:chgData name="Pi, Yalong" userId="c9a3dc08-26f0-490d-b190-2780270c58e1" providerId="ADAL" clId="{0B7741CC-64E8-4806-BDAB-5CF025E7FA5F}" dt="2025-07-19T01:01:13.274" v="1890" actId="1076"/>
        <pc:sldMkLst>
          <pc:docMk/>
          <pc:sldMk cId="320705007" sldId="399"/>
        </pc:sldMkLst>
        <pc:spChg chg="mod">
          <ac:chgData name="Pi, Yalong" userId="c9a3dc08-26f0-490d-b190-2780270c58e1" providerId="ADAL" clId="{0B7741CC-64E8-4806-BDAB-5CF025E7FA5F}" dt="2025-07-19T00:56:34.142" v="1800" actId="20577"/>
          <ac:spMkLst>
            <pc:docMk/>
            <pc:sldMk cId="320705007" sldId="399"/>
            <ac:spMk id="2" creationId="{5FD13E51-8330-7E79-92F3-7B50389FA198}"/>
          </ac:spMkLst>
        </pc:spChg>
        <pc:spChg chg="del">
          <ac:chgData name="Pi, Yalong" userId="c9a3dc08-26f0-490d-b190-2780270c58e1" providerId="ADAL" clId="{0B7741CC-64E8-4806-BDAB-5CF025E7FA5F}" dt="2025-07-19T00:47:03.334" v="1763"/>
          <ac:spMkLst>
            <pc:docMk/>
            <pc:sldMk cId="320705007" sldId="399"/>
            <ac:spMk id="3" creationId="{47DAA051-4377-370C-71CB-4DA2D72A523A}"/>
          </ac:spMkLst>
        </pc:spChg>
        <pc:spChg chg="add del">
          <ac:chgData name="Pi, Yalong" userId="c9a3dc08-26f0-490d-b190-2780270c58e1" providerId="ADAL" clId="{0B7741CC-64E8-4806-BDAB-5CF025E7FA5F}" dt="2025-07-19T00:57:03.600" v="1811" actId="478"/>
          <ac:spMkLst>
            <pc:docMk/>
            <pc:sldMk cId="320705007" sldId="399"/>
            <ac:spMk id="5" creationId="{6623237C-8A04-142C-F3FF-B9D50F615C81}"/>
          </ac:spMkLst>
        </pc:spChg>
        <pc:spChg chg="add del mod">
          <ac:chgData name="Pi, Yalong" userId="c9a3dc08-26f0-490d-b190-2780270c58e1" providerId="ADAL" clId="{0B7741CC-64E8-4806-BDAB-5CF025E7FA5F}" dt="2025-07-19T00:59:40.896" v="1866" actId="20577"/>
          <ac:spMkLst>
            <pc:docMk/>
            <pc:sldMk cId="320705007" sldId="399"/>
            <ac:spMk id="7" creationId="{7A4AA15B-77B8-48F7-5B80-1E2CB900B72F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9" creationId="{BACC6370-2D7E-4714-9D71-7542949D7D5D}"/>
          </ac:spMkLst>
        </pc:spChg>
        <pc:spChg chg="add del mod">
          <ac:chgData name="Pi, Yalong" userId="c9a3dc08-26f0-490d-b190-2780270c58e1" providerId="ADAL" clId="{0B7741CC-64E8-4806-BDAB-5CF025E7FA5F}" dt="2025-07-19T00:56:59.989" v="1808" actId="478"/>
          <ac:spMkLst>
            <pc:docMk/>
            <pc:sldMk cId="320705007" sldId="399"/>
            <ac:spMk id="10" creationId="{6B974414-DE00-798C-B049-7DF4CC9C68C8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11" creationId="{256B2C21-A230-48C0-8DF1-C46611373C44}"/>
          </ac:spMkLst>
        </pc:spChg>
        <pc:spChg chg="add mod">
          <ac:chgData name="Pi, Yalong" userId="c9a3dc08-26f0-490d-b190-2780270c58e1" providerId="ADAL" clId="{0B7741CC-64E8-4806-BDAB-5CF025E7FA5F}" dt="2025-07-19T01:00:24.742" v="1879" actId="1076"/>
          <ac:spMkLst>
            <pc:docMk/>
            <pc:sldMk cId="320705007" sldId="399"/>
            <ac:spMk id="12" creationId="{6D3D129B-9709-B95B-B021-A41C7745D23A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13" creationId="{3847E18C-932D-4C95-AABA-FEC7C9499AD7}"/>
          </ac:spMkLst>
        </pc:spChg>
        <pc:spChg chg="add mod">
          <ac:chgData name="Pi, Yalong" userId="c9a3dc08-26f0-490d-b190-2780270c58e1" providerId="ADAL" clId="{0B7741CC-64E8-4806-BDAB-5CF025E7FA5F}" dt="2025-07-19T01:00:29.920" v="1882" actId="20577"/>
          <ac:spMkLst>
            <pc:docMk/>
            <pc:sldMk cId="320705007" sldId="399"/>
            <ac:spMk id="14" creationId="{D366B8EA-669C-7991-BBE2-A7659E38076D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15" creationId="{3150CB11-0C61-439E-910F-5787759E72A0}"/>
          </ac:spMkLst>
        </pc:spChg>
        <pc:spChg chg="add mod">
          <ac:chgData name="Pi, Yalong" userId="c9a3dc08-26f0-490d-b190-2780270c58e1" providerId="ADAL" clId="{0B7741CC-64E8-4806-BDAB-5CF025E7FA5F}" dt="2025-07-19T01:00:34.540" v="1883" actId="571"/>
          <ac:spMkLst>
            <pc:docMk/>
            <pc:sldMk cId="320705007" sldId="399"/>
            <ac:spMk id="16" creationId="{D7AE6F51-33FC-240C-9308-E0CCAFCE201E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17" creationId="{43F8A58B-5155-44CE-A5FF-7647B47D0A7A}"/>
          </ac:spMkLst>
        </pc:spChg>
        <pc:spChg chg="add mod">
          <ac:chgData name="Pi, Yalong" userId="c9a3dc08-26f0-490d-b190-2780270c58e1" providerId="ADAL" clId="{0B7741CC-64E8-4806-BDAB-5CF025E7FA5F}" dt="2025-07-19T01:01:06.932" v="1888" actId="1076"/>
          <ac:spMkLst>
            <pc:docMk/>
            <pc:sldMk cId="320705007" sldId="399"/>
            <ac:spMk id="18" creationId="{8A714AC3-4A33-7C57-151D-EA798A38563B}"/>
          </ac:spMkLst>
        </pc:spChg>
        <pc:spChg chg="add del">
          <ac:chgData name="Pi, Yalong" userId="c9a3dc08-26f0-490d-b190-2780270c58e1" providerId="ADAL" clId="{0B7741CC-64E8-4806-BDAB-5CF025E7FA5F}" dt="2025-07-19T00:47:05.943" v="1765" actId="26606"/>
          <ac:spMkLst>
            <pc:docMk/>
            <pc:sldMk cId="320705007" sldId="399"/>
            <ac:spMk id="19" creationId="{443F2ACA-E6D6-4028-82DD-F03C262D5DE6}"/>
          </ac:spMkLst>
        </pc:spChg>
        <pc:spChg chg="add mod">
          <ac:chgData name="Pi, Yalong" userId="c9a3dc08-26f0-490d-b190-2780270c58e1" providerId="ADAL" clId="{0B7741CC-64E8-4806-BDAB-5CF025E7FA5F}" dt="2025-07-19T01:01:13.274" v="1890" actId="1076"/>
          <ac:spMkLst>
            <pc:docMk/>
            <pc:sldMk cId="320705007" sldId="399"/>
            <ac:spMk id="20" creationId="{2478FB97-4BF4-DAAF-D325-89F59CDF6F32}"/>
          </ac:spMkLst>
        </pc:spChg>
        <pc:graphicFrameChg chg="add del mod modGraphic">
          <ac:chgData name="Pi, Yalong" userId="c9a3dc08-26f0-490d-b190-2780270c58e1" providerId="ADAL" clId="{0B7741CC-64E8-4806-BDAB-5CF025E7FA5F}" dt="2025-07-19T00:56:53.093" v="1803" actId="478"/>
          <ac:graphicFrameMkLst>
            <pc:docMk/>
            <pc:sldMk cId="320705007" sldId="399"/>
            <ac:graphicFrameMk id="4" creationId="{7EEF3C6E-5669-54AF-453A-25D25A484B1B}"/>
          </ac:graphicFrameMkLst>
        </pc:graphicFrameChg>
      </pc:sldChg>
      <pc:sldChg chg="addSp delSp modSp add mod">
        <pc:chgData name="Pi, Yalong" userId="c9a3dc08-26f0-490d-b190-2780270c58e1" providerId="ADAL" clId="{0B7741CC-64E8-4806-BDAB-5CF025E7FA5F}" dt="2025-07-19T01:34:39.329" v="2355" actId="14100"/>
        <pc:sldMkLst>
          <pc:docMk/>
          <pc:sldMk cId="2383606566" sldId="400"/>
        </pc:sldMkLst>
        <pc:spChg chg="add mod">
          <ac:chgData name="Pi, Yalong" userId="c9a3dc08-26f0-490d-b190-2780270c58e1" providerId="ADAL" clId="{0B7741CC-64E8-4806-BDAB-5CF025E7FA5F}" dt="2025-07-19T01:02:07.922" v="1904" actId="1076"/>
          <ac:spMkLst>
            <pc:docMk/>
            <pc:sldMk cId="2383606566" sldId="400"/>
            <ac:spMk id="3" creationId="{0E912577-C655-0C45-28C8-75DD9E76D242}"/>
          </ac:spMkLst>
        </pc:spChg>
        <pc:spChg chg="del">
          <ac:chgData name="Pi, Yalong" userId="c9a3dc08-26f0-490d-b190-2780270c58e1" providerId="ADAL" clId="{0B7741CC-64E8-4806-BDAB-5CF025E7FA5F}" dt="2025-07-19T01:01:26.321" v="1891" actId="478"/>
          <ac:spMkLst>
            <pc:docMk/>
            <pc:sldMk cId="2383606566" sldId="400"/>
            <ac:spMk id="5" creationId="{3DBC0F9F-4F8D-710D-3556-64B48B52D438}"/>
          </ac:spMkLst>
        </pc:spChg>
        <pc:spChg chg="mod">
          <ac:chgData name="Pi, Yalong" userId="c9a3dc08-26f0-490d-b190-2780270c58e1" providerId="ADAL" clId="{0B7741CC-64E8-4806-BDAB-5CF025E7FA5F}" dt="2025-07-19T01:01:56.791" v="1899" actId="14100"/>
          <ac:spMkLst>
            <pc:docMk/>
            <pc:sldMk cId="2383606566" sldId="400"/>
            <ac:spMk id="7" creationId="{D5D14D73-BE91-BD67-F886-A8F9388065A5}"/>
          </ac:spMkLst>
        </pc:spChg>
        <pc:spChg chg="add mod">
          <ac:chgData name="Pi, Yalong" userId="c9a3dc08-26f0-490d-b190-2780270c58e1" providerId="ADAL" clId="{0B7741CC-64E8-4806-BDAB-5CF025E7FA5F}" dt="2025-07-19T01:02:35.509" v="1908" actId="1076"/>
          <ac:spMkLst>
            <pc:docMk/>
            <pc:sldMk cId="2383606566" sldId="400"/>
            <ac:spMk id="8" creationId="{123E4978-B956-508E-D70A-C157CA957D8C}"/>
          </ac:spMkLst>
        </pc:spChg>
        <pc:spChg chg="add del mod">
          <ac:chgData name="Pi, Yalong" userId="c9a3dc08-26f0-490d-b190-2780270c58e1" providerId="ADAL" clId="{0B7741CC-64E8-4806-BDAB-5CF025E7FA5F}" dt="2025-07-19T01:02:54.374" v="1913" actId="478"/>
          <ac:spMkLst>
            <pc:docMk/>
            <pc:sldMk cId="2383606566" sldId="400"/>
            <ac:spMk id="9" creationId="{A4DAC4B4-827F-5891-56FB-7D4F4825D763}"/>
          </ac:spMkLst>
        </pc:spChg>
        <pc:spChg chg="add mod">
          <ac:chgData name="Pi, Yalong" userId="c9a3dc08-26f0-490d-b190-2780270c58e1" providerId="ADAL" clId="{0B7741CC-64E8-4806-BDAB-5CF025E7FA5F}" dt="2025-07-19T01:02:52.156" v="1912"/>
          <ac:spMkLst>
            <pc:docMk/>
            <pc:sldMk cId="2383606566" sldId="400"/>
            <ac:spMk id="10" creationId="{0FCF9C20-99C0-9449-72AE-EA64A226B665}"/>
          </ac:spMkLst>
        </pc:spChg>
        <pc:spChg chg="add mod">
          <ac:chgData name="Pi, Yalong" userId="c9a3dc08-26f0-490d-b190-2780270c58e1" providerId="ADAL" clId="{0B7741CC-64E8-4806-BDAB-5CF025E7FA5F}" dt="2025-07-19T01:02:52.156" v="1912"/>
          <ac:spMkLst>
            <pc:docMk/>
            <pc:sldMk cId="2383606566" sldId="400"/>
            <ac:spMk id="11" creationId="{958A9CB6-0BDA-0BB0-1DF1-8D3126D258B5}"/>
          </ac:spMkLst>
        </pc:spChg>
        <pc:spChg chg="add mod">
          <ac:chgData name="Pi, Yalong" userId="c9a3dc08-26f0-490d-b190-2780270c58e1" providerId="ADAL" clId="{0B7741CC-64E8-4806-BDAB-5CF025E7FA5F}" dt="2025-07-19T01:02:52.156" v="1912"/>
          <ac:spMkLst>
            <pc:docMk/>
            <pc:sldMk cId="2383606566" sldId="400"/>
            <ac:spMk id="12" creationId="{7D920BF3-2E19-4D9A-38FA-9FB4D9C1CF46}"/>
          </ac:spMkLst>
        </pc:spChg>
        <pc:spChg chg="add mod">
          <ac:chgData name="Pi, Yalong" userId="c9a3dc08-26f0-490d-b190-2780270c58e1" providerId="ADAL" clId="{0B7741CC-64E8-4806-BDAB-5CF025E7FA5F}" dt="2025-07-19T01:02:52.156" v="1912"/>
          <ac:spMkLst>
            <pc:docMk/>
            <pc:sldMk cId="2383606566" sldId="400"/>
            <ac:spMk id="13" creationId="{47FF81DB-B243-E93E-6150-23DA0E22354D}"/>
          </ac:spMkLst>
        </pc:spChg>
        <pc:spChg chg="add mod">
          <ac:chgData name="Pi, Yalong" userId="c9a3dc08-26f0-490d-b190-2780270c58e1" providerId="ADAL" clId="{0B7741CC-64E8-4806-BDAB-5CF025E7FA5F}" dt="2025-07-19T01:03:08.345" v="1919" actId="20577"/>
          <ac:spMkLst>
            <pc:docMk/>
            <pc:sldMk cId="2383606566" sldId="400"/>
            <ac:spMk id="14" creationId="{7D48012E-6806-3DEC-8F6A-4534898B458F}"/>
          </ac:spMkLst>
        </pc:spChg>
        <pc:spChg chg="add mod">
          <ac:chgData name="Pi, Yalong" userId="c9a3dc08-26f0-490d-b190-2780270c58e1" providerId="ADAL" clId="{0B7741CC-64E8-4806-BDAB-5CF025E7FA5F}" dt="2025-07-19T01:03:15.298" v="1925" actId="20577"/>
          <ac:spMkLst>
            <pc:docMk/>
            <pc:sldMk cId="2383606566" sldId="400"/>
            <ac:spMk id="15" creationId="{A2D5ADE9-5068-887B-EF7A-3BC67EB97553}"/>
          </ac:spMkLst>
        </pc:spChg>
        <pc:spChg chg="add mod">
          <ac:chgData name="Pi, Yalong" userId="c9a3dc08-26f0-490d-b190-2780270c58e1" providerId="ADAL" clId="{0B7741CC-64E8-4806-BDAB-5CF025E7FA5F}" dt="2025-07-19T01:03:04.489" v="1915" actId="1076"/>
          <ac:spMkLst>
            <pc:docMk/>
            <pc:sldMk cId="2383606566" sldId="400"/>
            <ac:spMk id="16" creationId="{DE3F4741-D6E9-2770-91A4-48553CB4C91A}"/>
          </ac:spMkLst>
        </pc:spChg>
        <pc:spChg chg="add mod">
          <ac:chgData name="Pi, Yalong" userId="c9a3dc08-26f0-490d-b190-2780270c58e1" providerId="ADAL" clId="{0B7741CC-64E8-4806-BDAB-5CF025E7FA5F}" dt="2025-07-19T01:03:21.740" v="1930" actId="20577"/>
          <ac:spMkLst>
            <pc:docMk/>
            <pc:sldMk cId="2383606566" sldId="400"/>
            <ac:spMk id="17" creationId="{5ED12DA3-F500-EA23-CEE7-B3B36B3CA305}"/>
          </ac:spMkLst>
        </pc:spChg>
        <pc:spChg chg="add mod">
          <ac:chgData name="Pi, Yalong" userId="c9a3dc08-26f0-490d-b190-2780270c58e1" providerId="ADAL" clId="{0B7741CC-64E8-4806-BDAB-5CF025E7FA5F}" dt="2025-07-19T01:03:40.742" v="1932" actId="1076"/>
          <ac:spMkLst>
            <pc:docMk/>
            <pc:sldMk cId="2383606566" sldId="400"/>
            <ac:spMk id="18" creationId="{78B5ADEA-8EE2-9FE9-3DB0-E2C97F331C96}"/>
          </ac:spMkLst>
        </pc:spChg>
        <pc:spChg chg="add mod">
          <ac:chgData name="Pi, Yalong" userId="c9a3dc08-26f0-490d-b190-2780270c58e1" providerId="ADAL" clId="{0B7741CC-64E8-4806-BDAB-5CF025E7FA5F}" dt="2025-07-19T01:03:54.134" v="1935" actId="20577"/>
          <ac:spMkLst>
            <pc:docMk/>
            <pc:sldMk cId="2383606566" sldId="400"/>
            <ac:spMk id="19" creationId="{465CCB23-B4B2-50CE-0235-18E022943B43}"/>
          </ac:spMkLst>
        </pc:spChg>
        <pc:spChg chg="add mod">
          <ac:chgData name="Pi, Yalong" userId="c9a3dc08-26f0-490d-b190-2780270c58e1" providerId="ADAL" clId="{0B7741CC-64E8-4806-BDAB-5CF025E7FA5F}" dt="2025-07-19T01:03:50.616" v="1934" actId="1076"/>
          <ac:spMkLst>
            <pc:docMk/>
            <pc:sldMk cId="2383606566" sldId="400"/>
            <ac:spMk id="20" creationId="{EAACD653-41D5-79AA-473A-739011D29A90}"/>
          </ac:spMkLst>
        </pc:spChg>
        <pc:graphicFrameChg chg="mod modGraphic">
          <ac:chgData name="Pi, Yalong" userId="c9a3dc08-26f0-490d-b190-2780270c58e1" providerId="ADAL" clId="{0B7741CC-64E8-4806-BDAB-5CF025E7FA5F}" dt="2025-07-19T01:34:39.329" v="2355" actId="14100"/>
          <ac:graphicFrameMkLst>
            <pc:docMk/>
            <pc:sldMk cId="2383606566" sldId="400"/>
            <ac:graphicFrameMk id="4" creationId="{38780844-9941-99CE-2873-5E8C73D0D16F}"/>
          </ac:graphicFrameMkLst>
        </pc:graphicFrameChg>
      </pc:sldChg>
      <pc:sldChg chg="addSp delSp modSp add mod">
        <pc:chgData name="Pi, Yalong" userId="c9a3dc08-26f0-490d-b190-2780270c58e1" providerId="ADAL" clId="{0B7741CC-64E8-4806-BDAB-5CF025E7FA5F}" dt="2025-07-19T01:33:58.093" v="2352" actId="1076"/>
        <pc:sldMkLst>
          <pc:docMk/>
          <pc:sldMk cId="3575997880" sldId="401"/>
        </pc:sldMkLst>
        <pc:spChg chg="del">
          <ac:chgData name="Pi, Yalong" userId="c9a3dc08-26f0-490d-b190-2780270c58e1" providerId="ADAL" clId="{0B7741CC-64E8-4806-BDAB-5CF025E7FA5F}" dt="2025-07-19T01:24:39.124" v="2270" actId="478"/>
          <ac:spMkLst>
            <pc:docMk/>
            <pc:sldMk cId="3575997880" sldId="401"/>
            <ac:spMk id="3" creationId="{C5DE7863-7526-28AA-870E-C794DB1FFDFD}"/>
          </ac:spMkLst>
        </pc:spChg>
        <pc:spChg chg="del">
          <ac:chgData name="Pi, Yalong" userId="c9a3dc08-26f0-490d-b190-2780270c58e1" providerId="ADAL" clId="{0B7741CC-64E8-4806-BDAB-5CF025E7FA5F}" dt="2025-07-19T01:24:42.160" v="2272" actId="478"/>
          <ac:spMkLst>
            <pc:docMk/>
            <pc:sldMk cId="3575997880" sldId="401"/>
            <ac:spMk id="4" creationId="{55F48481-2ED1-1849-A710-82A7F124631C}"/>
          </ac:spMkLst>
        </pc:spChg>
        <pc:spChg chg="add mod">
          <ac:chgData name="Pi, Yalong" userId="c9a3dc08-26f0-490d-b190-2780270c58e1" providerId="ADAL" clId="{0B7741CC-64E8-4806-BDAB-5CF025E7FA5F}" dt="2025-07-19T01:33:58.093" v="2352" actId="1076"/>
          <ac:spMkLst>
            <pc:docMk/>
            <pc:sldMk cId="3575997880" sldId="401"/>
            <ac:spMk id="5" creationId="{ACA372AB-CD9A-44C1-9964-D74D04B043A7}"/>
          </ac:spMkLst>
        </pc:spChg>
        <pc:spChg chg="del">
          <ac:chgData name="Pi, Yalong" userId="c9a3dc08-26f0-490d-b190-2780270c58e1" providerId="ADAL" clId="{0B7741CC-64E8-4806-BDAB-5CF025E7FA5F}" dt="2025-07-19T01:24:40.688" v="2271" actId="478"/>
          <ac:spMkLst>
            <pc:docMk/>
            <pc:sldMk cId="3575997880" sldId="401"/>
            <ac:spMk id="6" creationId="{DF921BE1-F427-FAA0-949F-44E7F64DF8A5}"/>
          </ac:spMkLst>
        </pc:spChg>
        <pc:spChg chg="del">
          <ac:chgData name="Pi, Yalong" userId="c9a3dc08-26f0-490d-b190-2780270c58e1" providerId="ADAL" clId="{0B7741CC-64E8-4806-BDAB-5CF025E7FA5F}" dt="2025-07-19T01:24:40.688" v="2271" actId="478"/>
          <ac:spMkLst>
            <pc:docMk/>
            <pc:sldMk cId="3575997880" sldId="401"/>
            <ac:spMk id="7" creationId="{AF171C26-8782-6561-D1E5-73DB51D1E7A8}"/>
          </ac:spMkLst>
        </pc:spChg>
        <pc:spChg chg="del">
          <ac:chgData name="Pi, Yalong" userId="c9a3dc08-26f0-490d-b190-2780270c58e1" providerId="ADAL" clId="{0B7741CC-64E8-4806-BDAB-5CF025E7FA5F}" dt="2025-07-19T01:24:40.688" v="2271" actId="478"/>
          <ac:spMkLst>
            <pc:docMk/>
            <pc:sldMk cId="3575997880" sldId="401"/>
            <ac:spMk id="9" creationId="{F0AC3E7B-DE84-3775-CAAE-1A224E3FFD8E}"/>
          </ac:spMkLst>
        </pc:spChg>
        <pc:spChg chg="mod">
          <ac:chgData name="Pi, Yalong" userId="c9a3dc08-26f0-490d-b190-2780270c58e1" providerId="ADAL" clId="{0B7741CC-64E8-4806-BDAB-5CF025E7FA5F}" dt="2025-07-19T01:31:03.300" v="2328" actId="1076"/>
          <ac:spMkLst>
            <pc:docMk/>
            <pc:sldMk cId="3575997880" sldId="401"/>
            <ac:spMk id="60" creationId="{934DBF7E-1A02-6A32-F8D2-E93EE747D2D7}"/>
          </ac:spMkLst>
        </pc:spChg>
        <pc:spChg chg="mod">
          <ac:chgData name="Pi, Yalong" userId="c9a3dc08-26f0-490d-b190-2780270c58e1" providerId="ADAL" clId="{0B7741CC-64E8-4806-BDAB-5CF025E7FA5F}" dt="2025-07-19T01:33:41.257" v="2351" actId="20577"/>
          <ac:spMkLst>
            <pc:docMk/>
            <pc:sldMk cId="3575997880" sldId="401"/>
            <ac:spMk id="63" creationId="{81FE9326-B5C3-04CE-2D68-89156F7CBEE7}"/>
          </ac:spMkLst>
        </pc:spChg>
        <pc:spChg chg="mod">
          <ac:chgData name="Pi, Yalong" userId="c9a3dc08-26f0-490d-b190-2780270c58e1" providerId="ADAL" clId="{0B7741CC-64E8-4806-BDAB-5CF025E7FA5F}" dt="2025-07-19T01:33:31.096" v="2341" actId="207"/>
          <ac:spMkLst>
            <pc:docMk/>
            <pc:sldMk cId="3575997880" sldId="401"/>
            <ac:spMk id="67" creationId="{DCF9B0BD-B55C-9F42-BEE7-6A5172FB2154}"/>
          </ac:spMkLst>
        </pc:spChg>
        <pc:grpChg chg="mod">
          <ac:chgData name="Pi, Yalong" userId="c9a3dc08-26f0-490d-b190-2780270c58e1" providerId="ADAL" clId="{0B7741CC-64E8-4806-BDAB-5CF025E7FA5F}" dt="2025-07-19T01:33:34.686" v="2342" actId="1076"/>
          <ac:grpSpMkLst>
            <pc:docMk/>
            <pc:sldMk cId="3575997880" sldId="401"/>
            <ac:grpSpMk id="71" creationId="{3758E95C-F0F8-CB04-7D8D-4D70873BD9CD}"/>
          </ac:grpSpMkLst>
        </pc:grpChg>
        <pc:graphicFrameChg chg="add mod ord modGraphic">
          <ac:chgData name="Pi, Yalong" userId="c9a3dc08-26f0-490d-b190-2780270c58e1" providerId="ADAL" clId="{0B7741CC-64E8-4806-BDAB-5CF025E7FA5F}" dt="2025-07-19T01:31:12.624" v="2329" actId="1076"/>
          <ac:graphicFrameMkLst>
            <pc:docMk/>
            <pc:sldMk cId="3575997880" sldId="401"/>
            <ac:graphicFrameMk id="13" creationId="{48EE2545-B7F4-930D-0B1E-ED2EB9CE9FCE}"/>
          </ac:graphicFrameMkLst>
        </pc:graphicFrameChg>
        <pc:graphicFrameChg chg="del mod modGraphic">
          <ac:chgData name="Pi, Yalong" userId="c9a3dc08-26f0-490d-b190-2780270c58e1" providerId="ADAL" clId="{0B7741CC-64E8-4806-BDAB-5CF025E7FA5F}" dt="2025-07-19T01:30:52.120" v="2324" actId="478"/>
          <ac:graphicFrameMkLst>
            <pc:docMk/>
            <pc:sldMk cId="3575997880" sldId="401"/>
            <ac:graphicFrameMk id="47" creationId="{F1CAB077-5AEB-2490-40EE-01B70AD14E1E}"/>
          </ac:graphicFrameMkLst>
        </pc:graphicFrameChg>
        <pc:graphicFrameChg chg="mod modGraphic">
          <ac:chgData name="Pi, Yalong" userId="c9a3dc08-26f0-490d-b190-2780270c58e1" providerId="ADAL" clId="{0B7741CC-64E8-4806-BDAB-5CF025E7FA5F}" dt="2025-07-19T01:31:03.300" v="2328" actId="1076"/>
          <ac:graphicFrameMkLst>
            <pc:docMk/>
            <pc:sldMk cId="3575997880" sldId="401"/>
            <ac:graphicFrameMk id="72" creationId="{A07CE8E0-0F44-9F2D-F0A9-4E7EAF6A8A47}"/>
          </ac:graphicFrameMkLst>
        </pc:graphicFrameChg>
        <pc:picChg chg="del">
          <ac:chgData name="Pi, Yalong" userId="c9a3dc08-26f0-490d-b190-2780270c58e1" providerId="ADAL" clId="{0B7741CC-64E8-4806-BDAB-5CF025E7FA5F}" dt="2025-07-19T01:24:37.473" v="2269" actId="478"/>
          <ac:picMkLst>
            <pc:docMk/>
            <pc:sldMk cId="3575997880" sldId="401"/>
            <ac:picMk id="2" creationId="{99100E75-3BCA-8124-3362-4AC2FDB7EE3F}"/>
          </ac:picMkLst>
        </pc:picChg>
        <pc:cxnChg chg="add mod">
          <ac:chgData name="Pi, Yalong" userId="c9a3dc08-26f0-490d-b190-2780270c58e1" providerId="ADAL" clId="{0B7741CC-64E8-4806-BDAB-5CF025E7FA5F}" dt="2025-07-19T01:31:17.820" v="2330" actId="1076"/>
          <ac:cxnSpMkLst>
            <pc:docMk/>
            <pc:sldMk cId="3575997880" sldId="401"/>
            <ac:cxnSpMk id="10" creationId="{AC2AD47D-8DAA-C4B2-ABC1-1712C4B2CCA6}"/>
          </ac:cxnSpMkLst>
        </pc:cxnChg>
        <pc:cxnChg chg="add mod">
          <ac:chgData name="Pi, Yalong" userId="c9a3dc08-26f0-490d-b190-2780270c58e1" providerId="ADAL" clId="{0B7741CC-64E8-4806-BDAB-5CF025E7FA5F}" dt="2025-07-19T01:31:03.300" v="2328" actId="1076"/>
          <ac:cxnSpMkLst>
            <pc:docMk/>
            <pc:sldMk cId="3575997880" sldId="401"/>
            <ac:cxnSpMk id="12" creationId="{77841BD6-E3CF-BD3B-89B8-A7C89D65265E}"/>
          </ac:cxnSpMkLst>
        </pc:cxnChg>
        <pc:cxnChg chg="add del mod">
          <ac:chgData name="Pi, Yalong" userId="c9a3dc08-26f0-490d-b190-2780270c58e1" providerId="ADAL" clId="{0B7741CC-64E8-4806-BDAB-5CF025E7FA5F}" dt="2025-07-19T01:32:19.110" v="2333" actId="478"/>
          <ac:cxnSpMkLst>
            <pc:docMk/>
            <pc:sldMk cId="3575997880" sldId="401"/>
            <ac:cxnSpMk id="15" creationId="{1CD26A14-D57F-D1EF-C397-A51844C3EEFC}"/>
          </ac:cxnSpMkLst>
        </pc:cxnChg>
        <pc:cxnChg chg="add mod">
          <ac:chgData name="Pi, Yalong" userId="c9a3dc08-26f0-490d-b190-2780270c58e1" providerId="ADAL" clId="{0B7741CC-64E8-4806-BDAB-5CF025E7FA5F}" dt="2025-07-19T01:32:22.699" v="2334" actId="571"/>
          <ac:cxnSpMkLst>
            <pc:docMk/>
            <pc:sldMk cId="3575997880" sldId="401"/>
            <ac:cxnSpMk id="16" creationId="{C1FEFD46-4D4C-1389-A8A0-B99C1392E7F0}"/>
          </ac:cxnSpMkLst>
        </pc:cxnChg>
        <pc:cxnChg chg="add mod">
          <ac:chgData name="Pi, Yalong" userId="c9a3dc08-26f0-490d-b190-2780270c58e1" providerId="ADAL" clId="{0B7741CC-64E8-4806-BDAB-5CF025E7FA5F}" dt="2025-07-19T01:32:25.848" v="2335" actId="571"/>
          <ac:cxnSpMkLst>
            <pc:docMk/>
            <pc:sldMk cId="3575997880" sldId="401"/>
            <ac:cxnSpMk id="17" creationId="{6DD2F79D-6FC4-104E-ED04-C7AB74C68A7A}"/>
          </ac:cxnSpMkLst>
        </pc:cxnChg>
        <pc:cxnChg chg="add mod">
          <ac:chgData name="Pi, Yalong" userId="c9a3dc08-26f0-490d-b190-2780270c58e1" providerId="ADAL" clId="{0B7741CC-64E8-4806-BDAB-5CF025E7FA5F}" dt="2025-07-19T01:32:27.458" v="2336" actId="571"/>
          <ac:cxnSpMkLst>
            <pc:docMk/>
            <pc:sldMk cId="3575997880" sldId="401"/>
            <ac:cxnSpMk id="18" creationId="{0C00A012-6FAB-403D-8C37-1C80F6E805AC}"/>
          </ac:cxnSpMkLst>
        </pc:cxnChg>
        <pc:cxnChg chg="add mod">
          <ac:chgData name="Pi, Yalong" userId="c9a3dc08-26f0-490d-b190-2780270c58e1" providerId="ADAL" clId="{0B7741CC-64E8-4806-BDAB-5CF025E7FA5F}" dt="2025-07-19T01:32:48.156" v="2338" actId="13822"/>
          <ac:cxnSpMkLst>
            <pc:docMk/>
            <pc:sldMk cId="3575997880" sldId="401"/>
            <ac:cxnSpMk id="20" creationId="{8CC9073A-6E32-C980-5378-288BDBDDE2E9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1" creationId="{98B7C3D9-64F3-114A-58F9-0F27114C9C1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2" creationId="{2E3E92AD-ED93-05FB-77A7-2330F0B0C20D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3" creationId="{C649EDB7-363E-3A1C-E28A-AD3EE59B3ECF}"/>
          </ac:cxnSpMkLst>
        </pc:cxnChg>
        <pc:cxnChg chg="add mod">
          <ac:chgData name="Pi, Yalong" userId="c9a3dc08-26f0-490d-b190-2780270c58e1" providerId="ADAL" clId="{0B7741CC-64E8-4806-BDAB-5CF025E7FA5F}" dt="2025-07-19T01:33:05.139" v="2340" actId="13822"/>
          <ac:cxnSpMkLst>
            <pc:docMk/>
            <pc:sldMk cId="3575997880" sldId="401"/>
            <ac:cxnSpMk id="24" creationId="{B805B402-1892-44A6-6D2C-0CC8D09F77CF}"/>
          </ac:cxnSpMkLst>
        </pc:cxnChg>
      </pc:sldChg>
      <pc:sldChg chg="delSp modSp add mod">
        <pc:chgData name="Pi, Yalong" userId="c9a3dc08-26f0-490d-b190-2780270c58e1" providerId="ADAL" clId="{0B7741CC-64E8-4806-BDAB-5CF025E7FA5F}" dt="2025-07-19T01:37:54.575" v="2374" actId="313"/>
        <pc:sldMkLst>
          <pc:docMk/>
          <pc:sldMk cId="230286436" sldId="402"/>
        </pc:sldMkLst>
        <pc:spChg chg="mod">
          <ac:chgData name="Pi, Yalong" userId="c9a3dc08-26f0-490d-b190-2780270c58e1" providerId="ADAL" clId="{0B7741CC-64E8-4806-BDAB-5CF025E7FA5F}" dt="2025-07-19T01:37:54.575" v="2374" actId="313"/>
          <ac:spMkLst>
            <pc:docMk/>
            <pc:sldMk cId="230286436" sldId="402"/>
            <ac:spMk id="8" creationId="{0E8F1466-B33B-077D-09A7-29F8B9076C84}"/>
          </ac:spMkLst>
        </pc:spChg>
        <pc:picChg chg="del">
          <ac:chgData name="Pi, Yalong" userId="c9a3dc08-26f0-490d-b190-2780270c58e1" providerId="ADAL" clId="{0B7741CC-64E8-4806-BDAB-5CF025E7FA5F}" dt="2025-07-19T01:36:27.297" v="2359" actId="478"/>
          <ac:picMkLst>
            <pc:docMk/>
            <pc:sldMk cId="230286436" sldId="402"/>
            <ac:picMk id="35" creationId="{CDE0DE13-EFE5-0834-D85D-4A831C7AF2D8}"/>
          </ac:picMkLst>
        </pc:picChg>
      </pc:sldChg>
      <pc:sldChg chg="addSp modSp new mod">
        <pc:chgData name="Pi, Yalong" userId="c9a3dc08-26f0-490d-b190-2780270c58e1" providerId="ADAL" clId="{0B7741CC-64E8-4806-BDAB-5CF025E7FA5F}" dt="2025-07-19T04:02:10.947" v="2386" actId="1076"/>
        <pc:sldMkLst>
          <pc:docMk/>
          <pc:sldMk cId="3954767419" sldId="403"/>
        </pc:sldMkLst>
        <pc:spChg chg="add mod">
          <ac:chgData name="Pi, Yalong" userId="c9a3dc08-26f0-490d-b190-2780270c58e1" providerId="ADAL" clId="{0B7741CC-64E8-4806-BDAB-5CF025E7FA5F}" dt="2025-07-19T03:53:15.202" v="2382" actId="208"/>
          <ac:spMkLst>
            <pc:docMk/>
            <pc:sldMk cId="3954767419" sldId="403"/>
            <ac:spMk id="4" creationId="{A91F51F5-CDD4-8185-D499-F1F5DA8800A8}"/>
          </ac:spMkLst>
        </pc:spChg>
        <pc:spChg chg="add mod">
          <ac:chgData name="Pi, Yalong" userId="c9a3dc08-26f0-490d-b190-2780270c58e1" providerId="ADAL" clId="{0B7741CC-64E8-4806-BDAB-5CF025E7FA5F}" dt="2025-07-19T04:02:10.947" v="2386" actId="1076"/>
          <ac:spMkLst>
            <pc:docMk/>
            <pc:sldMk cId="3954767419" sldId="403"/>
            <ac:spMk id="6" creationId="{49B342ED-AC3D-2F69-8F4C-841098DC5FBB}"/>
          </ac:spMkLst>
        </pc:spChg>
        <pc:picChg chg="add mod">
          <ac:chgData name="Pi, Yalong" userId="c9a3dc08-26f0-490d-b190-2780270c58e1" providerId="ADAL" clId="{0B7741CC-64E8-4806-BDAB-5CF025E7FA5F}" dt="2025-07-19T03:52:43.116" v="2378" actId="1076"/>
          <ac:picMkLst>
            <pc:docMk/>
            <pc:sldMk cId="3954767419" sldId="403"/>
            <ac:picMk id="3" creationId="{E9AB9439-A941-3AC0-A0EF-1C1697FA4401}"/>
          </ac:picMkLst>
        </pc:picChg>
      </pc:sldChg>
      <pc:sldChg chg="delSp add mod">
        <pc:chgData name="Pi, Yalong" userId="c9a3dc08-26f0-490d-b190-2780270c58e1" providerId="ADAL" clId="{0B7741CC-64E8-4806-BDAB-5CF025E7FA5F}" dt="2025-07-20T17:50:02.989" v="2426" actId="478"/>
        <pc:sldMkLst>
          <pc:docMk/>
          <pc:sldMk cId="1962230279" sldId="404"/>
        </pc:sldMkLst>
        <pc:grpChg chg="del">
          <ac:chgData name="Pi, Yalong" userId="c9a3dc08-26f0-490d-b190-2780270c58e1" providerId="ADAL" clId="{0B7741CC-64E8-4806-BDAB-5CF025E7FA5F}" dt="2025-07-20T17:49:52.683" v="2423" actId="478"/>
          <ac:grpSpMkLst>
            <pc:docMk/>
            <pc:sldMk cId="1962230279" sldId="404"/>
            <ac:grpSpMk id="20" creationId="{863ED08A-53F9-5281-2AD8-3418C6FCC1E4}"/>
          </ac:grpSpMkLst>
        </pc:grpChg>
        <pc:grpChg chg="del">
          <ac:chgData name="Pi, Yalong" userId="c9a3dc08-26f0-490d-b190-2780270c58e1" providerId="ADAL" clId="{0B7741CC-64E8-4806-BDAB-5CF025E7FA5F}" dt="2025-07-20T17:50:01.697" v="2425" actId="478"/>
          <ac:grpSpMkLst>
            <pc:docMk/>
            <pc:sldMk cId="1962230279" sldId="404"/>
            <ac:grpSpMk id="24" creationId="{CED95426-4B5A-B94D-28D0-3EE8EB51B7A5}"/>
          </ac:grpSpMkLst>
        </pc:grpChg>
        <pc:grpChg chg="del">
          <ac:chgData name="Pi, Yalong" userId="c9a3dc08-26f0-490d-b190-2780270c58e1" providerId="ADAL" clId="{0B7741CC-64E8-4806-BDAB-5CF025E7FA5F}" dt="2025-07-20T17:50:02.989" v="2426" actId="478"/>
          <ac:grpSpMkLst>
            <pc:docMk/>
            <pc:sldMk cId="1962230279" sldId="404"/>
            <ac:grpSpMk id="37" creationId="{B5005FA9-DA26-5A9E-A1C9-C3E3FFE76D93}"/>
          </ac:grpSpMkLst>
        </pc:grpChg>
        <pc:inkChg chg="del">
          <ac:chgData name="Pi, Yalong" userId="c9a3dc08-26f0-490d-b190-2780270c58e1" providerId="ADAL" clId="{0B7741CC-64E8-4806-BDAB-5CF025E7FA5F}" dt="2025-07-20T17:49:56.587" v="2424" actId="478"/>
          <ac:inkMkLst>
            <pc:docMk/>
            <pc:sldMk cId="1962230279" sldId="404"/>
            <ac:inkMk id="6" creationId="{AD7EA819-C78E-DD55-CC8C-5B25641B28A5}"/>
          </ac:inkMkLst>
        </pc:inkChg>
        <pc:inkChg chg="del">
          <ac:chgData name="Pi, Yalong" userId="c9a3dc08-26f0-490d-b190-2780270c58e1" providerId="ADAL" clId="{0B7741CC-64E8-4806-BDAB-5CF025E7FA5F}" dt="2025-07-20T17:49:38.682" v="2422" actId="478"/>
          <ac:inkMkLst>
            <pc:docMk/>
            <pc:sldMk cId="1962230279" sldId="404"/>
            <ac:inkMk id="21" creationId="{8884BA06-423D-D721-0050-778E05378053}"/>
          </ac:inkMkLst>
        </pc:inkChg>
      </pc:sldChg>
      <pc:sldMasterChg chg="delSldLayout">
        <pc:chgData name="Pi, Yalong" userId="c9a3dc08-26f0-490d-b190-2780270c58e1" providerId="ADAL" clId="{0B7741CC-64E8-4806-BDAB-5CF025E7FA5F}" dt="2025-07-19T00:10:47.379" v="1515" actId="47"/>
        <pc:sldMasterMkLst>
          <pc:docMk/>
          <pc:sldMasterMk cId="3399170406" sldId="2147483648"/>
        </pc:sldMasterMkLst>
        <pc:sldLayoutChg chg="del">
          <pc:chgData name="Pi, Yalong" userId="c9a3dc08-26f0-490d-b190-2780270c58e1" providerId="ADAL" clId="{0B7741CC-64E8-4806-BDAB-5CF025E7FA5F}" dt="2025-07-19T00:10:47.379" v="1515" actId="47"/>
          <pc:sldLayoutMkLst>
            <pc:docMk/>
            <pc:sldMasterMk cId="3399170406" sldId="2147483648"/>
            <pc:sldLayoutMk cId="3786727122" sldId="21474837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36EF26-9458-4840-A4FE-0B8304A5E93F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BB0075-7731-4A72-B9DC-E3095BB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2DC6-2349-037F-587F-4CC31872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42FC4-9605-EF81-2225-5FB73CB24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5B309-86A0-32AF-8086-F253CA46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2070-93DF-87BE-F25D-A87417AB9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2DC0-DD56-1AA3-2738-6A5669A4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F78C-2678-1F26-24F9-09E3E5C0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3C7B-EB37-2741-C8F8-B2AF2169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8AC3-B0C8-FC4A-9C71-52E4FA85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A44-8277-F80A-4CA9-457435C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C18D-00BF-755A-438D-2040A83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09D8-8E95-3CEF-2959-431CD4E2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B270-2158-CF46-BB57-07DCADEA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4A2E-B8CF-34D6-6A49-56EC437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6098-75B5-DABC-DBE0-4175E76A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4CEF-6670-5199-36FA-1485EECBB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D514-2E2E-36F5-D4A5-B4653FD6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B5CA-04F5-7AD5-555F-DCC41EB6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C9F1-FA1C-1C89-32EC-3455B290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533A-1436-E5E5-C432-58BB6C59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67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243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2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0E3-2E4D-FCF4-AC85-AC36446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B880-4979-07DF-07EC-4C7D686A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C07B-248F-09BD-9D7A-C214638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6617-D829-35A3-EF70-E5AB61E1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603-0B9B-554E-EAD4-DC7483F1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59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6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3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532B0-18B4-4512-831A-3B127573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81B24-4720-4E02-A4E7-C9E0197563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99F0F-60F3-454B-A069-A885DDC208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DF7F68-394A-4E75-BF98-902550272410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3159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1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B3AA-4C24-31DF-3AE1-560C4B0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F064-C99C-6270-C2DF-937C890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8D3D-EBEC-DB02-8478-B1A1696A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0A6D-4C2E-E738-FE94-80C408E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454-1CE3-DFFF-B1A7-D82914A7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783A8-D0B7-45E8-AC6F-F898F1D7B9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3EDB0-BC45-497B-A193-1642CC745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0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E837F-32A3-4CD8-99FB-CF3E2F81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6F276-48F0-468A-93FF-C4E991D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23C83-D051-41C4-AFED-FE64F53225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CCD21-37B0-47AB-95CC-F27DB10F35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61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0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74E33-2953-4094-8C12-7BB7CE97A1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5DF54-79FC-43A7-BD18-1F92EE3BBB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48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A84A-999E-2531-E7D6-70AAB75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FAF-1108-2F76-F580-7D9ABB981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6533-121D-AE78-68F9-244681E0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67AF8-F72A-5DF1-43A0-76BA54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0D1D-7733-B0A5-2481-820BE9DE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4B04-C724-0B14-B2AD-C7758F2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1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43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0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1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9F55-8A89-61FA-BE52-2C67ACD0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4F7B-5836-1756-3D89-5E0DCF0C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2CF8-802C-BA6F-00F7-DD6B0D76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65D1-8E87-4B70-ED85-BFACADD91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2BDA-A3EA-D939-0477-AF45DA983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98A5-745E-11A4-CBC5-CB7AF66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D1718-C2C1-5F2E-9F23-AE1A96C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7E8B5-6542-B2DB-B764-D89B20C2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5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8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1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7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3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547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2218812" y="2201747"/>
            <a:ext cx="2235200" cy="12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51" y="4907556"/>
            <a:ext cx="1779550" cy="14429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9702252" y="5015389"/>
            <a:ext cx="2235200" cy="12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516B3-B2E1-4623-BC46-A0CEA8BE2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D3F7B-CD91-44BA-9E40-5924E8610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A4A6-14AA-4DF0-9176-E9D7313052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5AD5-C852-41B0-B5E0-EF2D091A3512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76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96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6"/>
            <a:ext cx="11069320" cy="394217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2397-168C-65B1-F7CF-4673D2C5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DC4DF-8275-8B31-C9AA-A9731C61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26B55-E1B1-7F9F-FB44-B3A800AD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5B59-2DD5-5BB7-CC9F-6D318B21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FCCE-B6F7-40D9-BD7E-F82303A5F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54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5A86F-C58B-4AC6-A9A2-0D963DD9DE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1" y="0"/>
            <a:ext cx="11919414" cy="627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B5A35-FF68-49B5-A68A-1E3E0A7D5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21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38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1DED9-102A-4A26-891F-A376BFE396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0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F25E-D6E6-B3F4-456B-6D648AA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4D095-ACAD-125F-2591-81A24666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B4-DBD4-F93A-0AAE-EB87DB4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84560" cy="399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67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1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F4B-E580-7FA2-B2C2-3AB37846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2D0F-A9AD-6AE1-9CB8-FA5713DC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62DE-90F8-8BC1-3439-812EAD688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6CC3-B120-AFFC-6802-15A1582C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C8B9E-4962-FBC3-DB1E-035CCB43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C20E-F6CC-09E5-1909-D050E9D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200-060C-B97F-4B93-303C2843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28751-F5EC-1E3E-290C-4B55923DD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9F69-BEA4-8C79-3F2B-0010FF0C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A068-05E0-F2A9-ECD5-D8DFF5BC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F14D-77BA-49B5-A87F-97D7262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91249-5EDB-9758-3334-5E58FBC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AD43F-13A9-569F-3DD8-926BB47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D6E9-BA24-FF7E-8797-F17BAD8EF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1B-4CA8-E473-F9FF-8084D9B0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2E7736-5FD0-4415-88D1-B516166F9A5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1D56-27F6-18A1-9C68-B1BB50B2B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39752-54D6-1BE5-B72B-9FA629D9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8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126-966E-40F4-93F7-1EA4FD4EAE9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1255362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5"/>
            <a:ext cx="645207" cy="22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10846948" y="6479206"/>
            <a:ext cx="356667" cy="1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89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"/>
                <a:buFont typeface="Trebuchet MS"/>
                <a:buNone/>
              </a:pPr>
              <a:t>‹#›</a:t>
            </a:fld>
            <a:r>
              <a:rPr lang="en-US" sz="1222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4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132F5-8625-4FB8-A192-AE73D144B6D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4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0.png"/><Relationship Id="rId5" Type="http://schemas.openxmlformats.org/officeDocument/2006/relationships/image" Target="../media/image580.png"/><Relationship Id="rId10" Type="http://schemas.openxmlformats.org/officeDocument/2006/relationships/image" Target="../media/image9.png"/><Relationship Id="rId4" Type="http://schemas.openxmlformats.org/officeDocument/2006/relationships/image" Target="../media/image460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sv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17" Type="http://schemas.openxmlformats.org/officeDocument/2006/relationships/image" Target="../media/image410.png"/><Relationship Id="rId2" Type="http://schemas.openxmlformats.org/officeDocument/2006/relationships/image" Target="../media/image60.jpe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5" Type="http://schemas.openxmlformats.org/officeDocument/2006/relationships/image" Target="../media/image73.sv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rok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c8FmEb1nY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EF62-D248-AE4C-7FC3-5CD7078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(morning)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0D01-6723-B43D-643F-FAD37D61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[9:20-9:40] Intro and lab 00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[9:40-9:50] 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[9:50-11:00] 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eural network principles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[11:00-11:10] 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[11:10am-12:00] Lab 01&amp;02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[12:00-1:00 pm] Lunch break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DD6-2D40-AF6A-A6EB-8A4ABBCA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 b="-2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2500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98765" b="-913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8EE9-1BDD-5506-5672-7AEAE5BDE1A3}"/>
              </a:ext>
            </a:extLst>
          </p:cNvPr>
          <p:cNvGrpSpPr/>
          <p:nvPr/>
        </p:nvGrpSpPr>
        <p:grpSpPr>
          <a:xfrm>
            <a:off x="587171" y="3429000"/>
            <a:ext cx="4434385" cy="2380189"/>
            <a:chOff x="692681" y="631295"/>
            <a:chExt cx="5106527" cy="274096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3274A34-DCBA-2597-9D20-6A1CDB74A3D4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041F640-B5AC-FF55-0D42-5406D5D756C0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6C753-3867-F33A-4F83-F9115D502D3E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EA8BD-CB0A-7A7A-CBC3-5D39D0FD774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8475B7F-5E0F-6646-3700-0901E99181E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0BE9F9B-8662-756C-6307-22BA00898753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5DACB-4EE0-5B9B-5D02-98EB86B45CB4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E8EFEF-E37A-71D6-66DB-45557ACC36CB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D471F-C90E-7B8E-BF3A-2321BC361005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CE675-0ACA-B178-94B8-4D4E6EF2A5D6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7CD3D-AE93-1660-ED1A-6E27C75BD469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26EBF-498C-EF2F-EF41-D6D9D8AC2A36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CAD8BB-581D-7238-34AC-EFA01CB89C3A}"/>
              </a:ext>
            </a:extLst>
          </p:cNvPr>
          <p:cNvGrpSpPr/>
          <p:nvPr/>
        </p:nvGrpSpPr>
        <p:grpSpPr>
          <a:xfrm>
            <a:off x="6096000" y="2728771"/>
            <a:ext cx="5364828" cy="3517750"/>
            <a:chOff x="6673026" y="1472812"/>
            <a:chExt cx="5364828" cy="35177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16B8EA-89E1-1D17-00BA-8EFFA0CB65EA}"/>
                </a:ext>
              </a:extLst>
            </p:cNvPr>
            <p:cNvGrpSpPr/>
            <p:nvPr/>
          </p:nvGrpSpPr>
          <p:grpSpPr>
            <a:xfrm>
              <a:off x="6673026" y="1472812"/>
              <a:ext cx="5364828" cy="3332892"/>
              <a:chOff x="1291328" y="1857154"/>
              <a:chExt cx="7856784" cy="471863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F434387-5B23-86F2-62B6-AD6D64D5C2C2}"/>
                  </a:ext>
                </a:extLst>
              </p:cNvPr>
              <p:cNvSpPr/>
              <p:nvPr/>
            </p:nvSpPr>
            <p:spPr>
              <a:xfrm>
                <a:off x="4920817" y="2582638"/>
                <a:ext cx="578630" cy="1962401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  <a:gd name="connsiteX0" fmla="*/ 0 w 1020146"/>
                  <a:gd name="connsiteY0" fmla="*/ 184281 h 576769"/>
                  <a:gd name="connsiteX1" fmla="*/ 433814 w 1020146"/>
                  <a:gd name="connsiteY1" fmla="*/ 572373 h 576769"/>
                  <a:gd name="connsiteX2" fmla="*/ 1020146 w 1020146"/>
                  <a:gd name="connsiteY2" fmla="*/ 0 h 57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0146" h="576769">
                    <a:moveTo>
                      <a:pt x="0" y="184281"/>
                    </a:moveTo>
                    <a:cubicBezTo>
                      <a:pt x="195444" y="472794"/>
                      <a:pt x="263790" y="603087"/>
                      <a:pt x="433814" y="572373"/>
                    </a:cubicBezTo>
                    <a:cubicBezTo>
                      <a:pt x="603838" y="541660"/>
                      <a:pt x="822375" y="393215"/>
                      <a:pt x="1020146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185350-E48D-B908-4EEB-13C11B8BD554}"/>
                  </a:ext>
                </a:extLst>
              </p:cNvPr>
              <p:cNvCxnSpPr/>
              <p:nvPr/>
            </p:nvCxnSpPr>
            <p:spPr>
              <a:xfrm>
                <a:off x="4186251" y="5088959"/>
                <a:ext cx="496186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65BED76-A454-EC2E-2247-381B490900FD}"/>
                  </a:ext>
                </a:extLst>
              </p:cNvPr>
              <p:cNvCxnSpPr/>
              <p:nvPr/>
            </p:nvCxnSpPr>
            <p:spPr>
              <a:xfrm flipV="1">
                <a:off x="4200428" y="1857154"/>
                <a:ext cx="0" cy="32393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C89B7C-B930-78AB-1E7F-9078A321DC09}"/>
                  </a:ext>
                </a:extLst>
              </p:cNvPr>
              <p:cNvSpPr txBox="1"/>
              <p:nvPr/>
            </p:nvSpPr>
            <p:spPr>
              <a:xfrm>
                <a:off x="1472657" y="6114126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49B87-A663-CC73-5B69-41929D925961}"/>
                  </a:ext>
                </a:extLst>
              </p:cNvPr>
              <p:cNvSpPr txBox="1"/>
              <p:nvPr/>
            </p:nvSpPr>
            <p:spPr>
              <a:xfrm rot="16200000">
                <a:off x="3414445" y="2226205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730C13-6095-3225-CAF2-4F490E067E36}"/>
                  </a:ext>
                </a:extLst>
              </p:cNvPr>
              <p:cNvSpPr/>
              <p:nvPr/>
            </p:nvSpPr>
            <p:spPr>
              <a:xfrm>
                <a:off x="3486791" y="2916439"/>
                <a:ext cx="3325268" cy="1613653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5685" h="572376">
                    <a:moveTo>
                      <a:pt x="0" y="6980"/>
                    </a:moveTo>
                    <a:cubicBezTo>
                      <a:pt x="195444" y="295493"/>
                      <a:pt x="385072" y="573536"/>
                      <a:pt x="579353" y="572373"/>
                    </a:cubicBezTo>
                    <a:cubicBezTo>
                      <a:pt x="773634" y="571210"/>
                      <a:pt x="967914" y="393215"/>
                      <a:pt x="116568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2EE09B-19E0-9B0F-A65C-C1799ED1F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424" y="2637233"/>
                <a:ext cx="0" cy="2765622"/>
              </a:xfrm>
              <a:prstGeom prst="line">
                <a:avLst/>
              </a:prstGeom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846F7-1EE9-DCDE-AB1F-2B96BB690C01}"/>
                  </a:ext>
                </a:extLst>
              </p:cNvPr>
              <p:cNvSpPr txBox="1"/>
              <p:nvPr/>
            </p:nvSpPr>
            <p:spPr>
              <a:xfrm>
                <a:off x="3594179" y="5172023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0D55A8-FF43-E322-60E7-5F85DDB77D5D}"/>
                  </a:ext>
                </a:extLst>
              </p:cNvPr>
              <p:cNvGrpSpPr/>
              <p:nvPr/>
            </p:nvGrpSpPr>
            <p:grpSpPr>
              <a:xfrm>
                <a:off x="5135837" y="37731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3F59678-05A7-2AEA-2334-27898233F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22659B2-A5DF-0CD3-F650-92B8AF146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D3317DF-E724-51C8-DD12-978E21706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82A2E55-6F35-3A99-3BFA-0B294E69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AC0D7F1-31D8-94C3-4B5C-55AA43C20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AA9A7BD-0136-B30C-DDC6-C66086079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7345C4F-A0C9-38B7-B51C-9A2DA4AD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C7C616-C807-F5A2-9EBD-18F22B564958}"/>
                  </a:ext>
                </a:extLst>
              </p:cNvPr>
              <p:cNvGrpSpPr/>
              <p:nvPr/>
            </p:nvGrpSpPr>
            <p:grpSpPr>
              <a:xfrm flipH="1">
                <a:off x="4103414" y="37618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046B212-7CDF-F3E8-5532-5CD01930D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61EF5E5-B38F-BD75-AA94-3C45F6E69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A3B56B5-6EF7-E8F2-DCCD-BCB47D350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827124-D1CE-5CD9-6FEF-055EC02B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0BF41D5-93EB-C1FA-E8C7-006E1204B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1442E445-55D7-871C-6975-F216D0CC9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3A8CD99-C071-8BBC-7B00-42F607DD4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602AEAD-0063-868D-4905-59E9CF4DB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1328" y="5088959"/>
                <a:ext cx="2894923" cy="125600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18DA95-97A2-13E2-9832-68AE8886BCAB}"/>
                  </a:ext>
                </a:extLst>
              </p:cNvPr>
              <p:cNvSpPr txBox="1"/>
              <p:nvPr/>
            </p:nvSpPr>
            <p:spPr>
              <a:xfrm>
                <a:off x="8098128" y="5297472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22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CF1B70-9EF4-528A-1C3B-2F7137B55ABE}"/>
                  </a:ext>
                </a:extLst>
              </p:cNvPr>
              <p:cNvSpPr/>
              <p:nvPr/>
            </p:nvSpPr>
            <p:spPr>
              <a:xfrm>
                <a:off x="3463918" y="2590215"/>
                <a:ext cx="3371013" cy="62227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D95E683-358F-E47D-A452-8CB6C2029976}"/>
                  </a:ext>
                </a:extLst>
              </p:cNvPr>
              <p:cNvGrpSpPr/>
              <p:nvPr/>
            </p:nvGrpSpPr>
            <p:grpSpPr>
              <a:xfrm>
                <a:off x="4956557" y="3865945"/>
                <a:ext cx="394898" cy="667831"/>
                <a:chOff x="4255814" y="3914265"/>
                <a:chExt cx="2157686" cy="78331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834A4CC-93CF-4981-BF2D-E987D17A4FC5}"/>
                    </a:ext>
                  </a:extLst>
                </p:cNvPr>
                <p:cNvGrpSpPr/>
                <p:nvPr/>
              </p:nvGrpSpPr>
              <p:grpSpPr>
                <a:xfrm>
                  <a:off x="5288237" y="3925563"/>
                  <a:ext cx="1125263" cy="772017"/>
                  <a:chOff x="5135837" y="3773163"/>
                  <a:chExt cx="1125263" cy="77201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B97571C-B36F-DC1B-5637-3B30FFD79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DF137C3-D8B0-35FA-1210-B00745F9D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348819BF-E639-D631-B7D3-BED68BF62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71A910D-78CC-22A2-1ADB-60039799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74C83DB5-D70D-BF53-B077-058F5294B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25F8F55B-C7B4-8A72-F139-0C5C85871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1C08B13-4501-816D-AD3C-48590765E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554391F-36D2-B233-7ADB-6D6E136FC699}"/>
                    </a:ext>
                  </a:extLst>
                </p:cNvPr>
                <p:cNvGrpSpPr/>
                <p:nvPr/>
              </p:nvGrpSpPr>
              <p:grpSpPr>
                <a:xfrm flipH="1">
                  <a:off x="4255814" y="3914265"/>
                  <a:ext cx="1014288" cy="772017"/>
                  <a:chOff x="5135837" y="3773163"/>
                  <a:chExt cx="1125263" cy="772017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E7733374-B1F2-75E5-A292-FB208CB52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291991-C1C0-3B25-7EC6-22CF6E080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88DF945-3A2D-7174-5CD0-585EBD818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34B08FF6-1580-99DA-1779-B3B51F35F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E29CFE-7569-E3FF-A447-67BB6F978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B961EA4-00A3-201B-1D7F-3B73CAA6C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914745D-E647-E04E-D0D1-AF1007660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884B559-AFB5-6F87-A37E-6047CAD47A82}"/>
                </a:ext>
              </a:extLst>
            </p:cNvPr>
            <p:cNvSpPr/>
            <p:nvPr/>
          </p:nvSpPr>
          <p:spPr>
            <a:xfrm>
              <a:off x="8204908" y="1681969"/>
              <a:ext cx="3287652" cy="3308593"/>
            </a:xfrm>
            <a:prstGeom prst="mathMultiply">
              <a:avLst>
                <a:gd name="adj1" fmla="val 972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6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451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243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1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6E74C-3A11-F708-6E79-6196F3339448}"/>
              </a:ext>
            </a:extLst>
          </p:cNvPr>
          <p:cNvGrpSpPr/>
          <p:nvPr/>
        </p:nvGrpSpPr>
        <p:grpSpPr>
          <a:xfrm>
            <a:off x="3543284" y="49928"/>
            <a:ext cx="4434385" cy="2380189"/>
            <a:chOff x="692681" y="631295"/>
            <a:chExt cx="5106527" cy="2740966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3DFA179-601F-6BD6-6AAC-3D4C4765E36F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A38EE12-41DF-79E6-F224-A5D2CFC98175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3F1845-EE99-5340-3A37-44D452248189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827B3C-81BB-3447-BD52-18BC40577582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A02D58FA-BD12-7F19-8393-742A28EA0343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4970F32-9927-FB5E-035C-7581D64E2D88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2DB2E0-470E-D7F1-18F0-5FC99EA1FBE3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4822B-CBC6-BB9F-5D23-B559D277D1B2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E3EEAE-72C7-F5F7-1F9E-0FD0C752A5E6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0EC22-FB6C-F26A-DB57-3F2E36E4D83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4BFAC2-503C-751C-3962-7E432975378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31775A-EE1E-5E80-2396-6B7D73024DE3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1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4125-719D-670C-EB6E-88753848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𝒏𝒆𝒘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𝒐𝒍𝒅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𝜵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𝑳𝑹</m:t>
                                </m:r>
                              </m:oMath>
                            </m:oMathPara>
                          </a14:m>
                          <a:endParaRPr lang="en-US" sz="2800" b="1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405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3029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1056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82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uble Brace 2">
            <a:extLst>
              <a:ext uri="{FF2B5EF4-FFF2-40B4-BE49-F238E27FC236}">
                <a16:creationId xmlns:a16="http://schemas.microsoft.com/office/drawing/2014/main" id="{F0E33F22-7B5C-7EE2-7274-5B8C35F2DE22}"/>
              </a:ext>
            </a:extLst>
          </p:cNvPr>
          <p:cNvSpPr/>
          <p:nvPr/>
        </p:nvSpPr>
        <p:spPr>
          <a:xfrm>
            <a:off x="6987132" y="609742"/>
            <a:ext cx="1144745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2C75061-06DF-1ADB-82DE-B011518E8A56}"/>
              </a:ext>
            </a:extLst>
          </p:cNvPr>
          <p:cNvSpPr/>
          <p:nvPr/>
        </p:nvSpPr>
        <p:spPr>
          <a:xfrm rot="875942">
            <a:off x="7322177" y="4690663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4FE0855-10CC-6749-6DC2-A643A81EC054}"/>
              </a:ext>
            </a:extLst>
          </p:cNvPr>
          <p:cNvSpPr/>
          <p:nvPr/>
        </p:nvSpPr>
        <p:spPr>
          <a:xfrm>
            <a:off x="5123431" y="609742"/>
            <a:ext cx="1745038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E3D0169-FF19-7D35-F57A-AE4E476F05F6}"/>
              </a:ext>
            </a:extLst>
          </p:cNvPr>
          <p:cNvSpPr/>
          <p:nvPr/>
        </p:nvSpPr>
        <p:spPr>
          <a:xfrm rot="20907987">
            <a:off x="5877580" y="4631190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9DC7D405-2AD0-1269-164A-31E1A2250CC5}"/>
              </a:ext>
            </a:extLst>
          </p:cNvPr>
          <p:cNvSpPr/>
          <p:nvPr/>
        </p:nvSpPr>
        <p:spPr>
          <a:xfrm>
            <a:off x="3153865" y="609742"/>
            <a:ext cx="1850903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349F44-1422-7A57-77BC-A023D7C463A4}"/>
              </a:ext>
            </a:extLst>
          </p:cNvPr>
          <p:cNvSpPr/>
          <p:nvPr/>
        </p:nvSpPr>
        <p:spPr>
          <a:xfrm rot="20907987">
            <a:off x="4221236" y="4565621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880C5364-9FAC-D8B9-12E9-D080A95C4C75}"/>
              </a:ext>
            </a:extLst>
          </p:cNvPr>
          <p:cNvSpPr/>
          <p:nvPr/>
        </p:nvSpPr>
        <p:spPr>
          <a:xfrm>
            <a:off x="8781032" y="5006163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30109CA-B548-81BC-E8B6-57BEB17190CC}"/>
              </a:ext>
            </a:extLst>
          </p:cNvPr>
          <p:cNvSpPr/>
          <p:nvPr/>
        </p:nvSpPr>
        <p:spPr>
          <a:xfrm rot="10800000">
            <a:off x="8781031" y="5052364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B9439-A941-3AC0-A0EF-1C1697FA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91" y="87682"/>
            <a:ext cx="8181278" cy="574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F51F5-CDD4-8185-D499-F1F5DA8800A8}"/>
              </a:ext>
            </a:extLst>
          </p:cNvPr>
          <p:cNvSpPr/>
          <p:nvPr/>
        </p:nvSpPr>
        <p:spPr>
          <a:xfrm>
            <a:off x="6851737" y="1271392"/>
            <a:ext cx="2298526" cy="319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342ED-AC3D-2F69-8F4C-841098DC5FBB}"/>
              </a:ext>
            </a:extLst>
          </p:cNvPr>
          <p:cNvSpPr txBox="1"/>
          <p:nvPr/>
        </p:nvSpPr>
        <p:spPr>
          <a:xfrm>
            <a:off x="61064" y="6078719"/>
            <a:ext cx="12130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Rumelhart, D. E., Hinton, G. E., &amp; Williams, R. J. (1986). Learning representations by back-propagating errors.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(6088), 533-536.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6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22A-296C-6F0C-1EC8-14BB7B5A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D142D9BD-C4C2-C6F9-585D-097354C0526D}"/>
              </a:ext>
            </a:extLst>
          </p:cNvPr>
          <p:cNvSpPr txBox="1"/>
          <p:nvPr/>
        </p:nvSpPr>
        <p:spPr>
          <a:xfrm>
            <a:off x="135924" y="4033861"/>
            <a:ext cx="4645277" cy="180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E4850EBE-DF7B-911A-885E-3CAADCB11A5F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9D1FBF-4CB0-5EC8-394D-4C91FAF3463C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ECDABD26-561A-BB5F-CA37-0D196E2432FD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D58AC4E0-C093-070A-720C-E8FBEABE7D5A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43EB4EBF-4902-F54C-AFDE-65E8EC739AA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E8087349-F3B8-7B42-7505-BA170BA89E0C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EA0CBC9B-A1EF-42FA-7E4C-A75FF76D0EA4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46FC39EC-3BAE-1119-75F5-08053BF9E6AC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3C22B427-06CB-B2B2-A385-D681E39AC8A7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14E9F034-A203-B2DE-F1CA-3E3B07C5AC6F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F0B783DC-1559-37EE-C117-FE9F83F4930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EAE92FB9-94A0-3FA7-DE22-C9756B567C7C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6D8C937C-8426-6E37-EE9C-CE5E0DC1C529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85D4AFD0-CC40-BB62-7069-69E9D172FBB1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A675ABF4-6DF7-6BB7-54C4-E6059E63D6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C7B00C0E-318B-3A29-CD27-44848B1950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82C7F777-F5C0-A4C5-9A03-D78644C04403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35DACC0-E2CB-5FEE-1648-12C24E08D26D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838BCDCD-5B4B-4F66-8CE3-B6EFEFC3F76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36E272A2-883D-9AE5-1384-6A1F046A1315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D062F09-9EC2-12C9-23AF-AFFF46D963AE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419F5AA4-2EF9-52CB-2807-D7B574E6752F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9815C45-F60A-5BD3-0DC2-208D08B993F5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A078D84D-E3CD-61EF-4333-5A54A8076463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0E4E557-8E73-E6CB-A1B8-55BF9A9573E0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DD93135D-692C-F743-052D-58D60278FD80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4D453EDA-EF1D-2D20-0F74-B12996825A98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CA1A8EA7-E04A-F63A-F0FD-FCCF7810BF2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BA6D1F2E-30C6-E12D-9087-FEBEE12251B9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0B3A36AD-0772-6A02-87CC-D985AC5B5303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41796AE-B3AA-F740-CCE5-301BFFD46758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85D9C5DF-0713-1CBE-66E4-102AB98C4DC8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232881A-D49A-9A8E-89F8-5152983E726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821803F2-A0B3-2F54-079C-077F38CD3FC0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1927BE96-57DC-3C3E-FF74-99368AEE8B30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06971676-89C7-0760-D69D-9840B044C31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D042EEDE-5B23-79BD-E4B1-046CEAF2DA1A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BA74D29-D96B-33E5-DA1D-B5939D64AC68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F1B0D82-8FC3-5C9F-71C4-CCB07BC63332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DDDB9592-9D06-ECE6-CC9B-2D4E617F7172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BC9EECA6-246C-A114-2692-E7057C235A7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962A28A7-312A-6DE8-07D2-21EEC4CAA65F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89C05A7B-9AD3-C0BF-4247-E256C92F82EE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EBFED4B7-A38C-D115-0957-9EE47B9F6BB5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83EC2EB8-E821-6C1B-FEA1-B5ABEA2D829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B381364D-D9F6-55EF-29F5-15247AC84265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191A48D-B84E-A0C7-133E-0CFEED18E446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CFAFF301-EBDB-F3CB-FB22-13A5CB2CC0CC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FE79B094-6ED8-0C7A-5983-951DCB5B85E3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22F7B036-3EFF-638C-5E9F-8093766ECB42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68FF66D8-5865-C286-822E-A22FED0CDFBD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45C5AF8E-5C76-360E-797C-56055B33D3D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2DC56C0-8C31-8CBC-736E-5070A0B2D9F9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2B43BD03-62F6-D78C-1DBD-FABE0FF721FA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5EC2697-C7E4-F8F8-E067-A4075CCE50D9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D7B6E5A0-3146-8E42-9807-0327E6B6659D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0CBEF50B-260B-0082-3E5E-DF592BE80B30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D3C142EF-9EAC-2279-BBA4-77A22BE52805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29216E1C-E382-7CA3-D943-77226FE7FDF3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8614DC8-4ECC-4E24-0C2C-67CC6545853E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871A8A25-9EC0-FA3C-888E-AA6758F092BC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85DA86-89CD-EF94-DEFC-D205C3E69731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1025E231-BAA5-D804-DEA0-E929BBBB1904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90E64731-141F-E7BB-BFCB-B05A8FE04B48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24B034BD-6216-FD73-5BA4-D8684BFE0477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750A897A-FA02-19FA-DE2E-CB9B59D5A012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67A40D5D-C54D-FD6B-3EA3-DAF957B7334B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F309801B-F229-4C7F-F86E-1EB6B4BED58F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781AC9F-481D-A15D-340C-050CEB5F0611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CDA33CCB-B9BB-17E0-DC32-75DB21D66C06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65B46B86-7C5D-4E53-6A2E-B31E18AC3AC0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9AB293E-1000-5AF2-36DD-BB087E8B0BB8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1DD78EE-0A85-0639-D7B0-DA5E0D9B5147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510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1261-8C9C-DDFD-CBDD-A477B73F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2D5E8049-006A-80BA-6F01-38AAE943D101}"/>
              </a:ext>
            </a:extLst>
          </p:cNvPr>
          <p:cNvSpPr txBox="1"/>
          <p:nvPr/>
        </p:nvSpPr>
        <p:spPr>
          <a:xfrm>
            <a:off x="135924" y="4033861"/>
            <a:ext cx="4645277" cy="2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activation function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FAA6C1E2-A393-8B7A-3E46-30A6012CB1CB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06528-BA14-ED63-75D9-01EB3768D854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BC4E26FA-2292-02B7-D624-0936758ABE65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E403D21C-D84E-F445-705D-A1EF16DC531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ABC7C43F-C68D-A7F4-9EC6-6421AE6A034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B2939F68-25B6-E2C0-FB22-A081CDEF6B58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3FEA865F-36EC-5E36-F9F6-C5D6FA14EA0D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AAAB83B7-0A22-DC36-C1C1-FA6AAC27FE67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3515B4B-8CE8-6BFD-80DB-36E0441C1289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61201594-A074-F1DE-318E-7694A414FD83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742FCA8D-36AB-F207-D508-D0ABAD55FF3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9F8BC445-D796-4CB4-43AA-57380ACB3994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235D0F6A-A513-09B6-2CDE-A4862A12309D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B63AFDAD-7C49-57C4-25A9-A2E4F4F0CFE3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819A99F3-CA85-E183-5985-C97963A781B2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5A5AA2C8-B3C3-B651-DEE8-65042171E6A8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EF97779C-2AE9-B98A-4F44-BFCB525F64F7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C8CF9BC5-62DF-DCF3-FC0E-A9F0909E5F1F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574D424B-D6BC-0250-8FBC-B6C283F2863F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8D01AE43-6423-951D-1AA6-183EEB0B241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CDF4B472-A601-69AF-F197-E36B73C9AFB2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EF54CD1B-6B79-63B8-76E4-A6A154DCF5CA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54B9C92-8BEE-1AD8-CF7A-95CA901163CB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0E5B85B0-D659-7DAC-02C1-113DF9354E2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7A1A7792-4916-4EAA-65EF-E5C0E7549EB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1C4EF109-50BD-5A76-D89D-38BDAF5A615D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7C50FF8-1639-A910-06D1-A9D4A2C71B3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B2B74937-5C6C-3667-C4D7-8C5DAA77BC6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75E4CC62-F057-382D-774B-11F3F8E7A9CA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E7920C7C-908D-0B3D-04FD-9D83D13E7BA7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CA5F97AB-3A68-72B6-FDD5-2ECEBFDCDD70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5BEA55B7-8888-6793-4C48-DCDB270DAE17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FB49949F-3BE2-4908-DA39-4C7A1D90A63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6FE20C4F-9DD3-F205-CE6C-CC1B392F88EF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AEC48985-9AAD-FA0D-6EB1-B10C42D278BC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5B8CA62-E538-F513-78B5-042DDFD88CE8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CE1F6958-AC20-242B-0C86-0561CF16A95F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3F331305-B85D-88FD-56CD-41E54801E750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BC4B059-93B8-496A-001D-A7FC3E10B80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C4AB13BD-6E81-C8AC-B14B-64C1CE2256D6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554DE295-4412-D1E5-E253-DC09648E72A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0E4C045-4E7F-A43B-D561-DB5F74C17DCB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5ECA5D4-7346-8336-1C8E-78AB78994F6D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9BFD506B-D285-B3E0-0DA5-C52826015B1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B5648AF1-2D99-3E92-D1FC-64C507266A93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97606D84-BDB3-7817-2E89-C182E2C4839B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5F381105-BE3F-EC01-8FFD-8BE4F82243A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41928840-9F79-3F3B-E369-17D6514E2E0E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D4712549-64A2-83A3-FA5A-8AF94D9AABBC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D9BB52A5-4AE1-E240-CEF3-7A1C7BA63871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505D8A2C-609F-C0B0-27C4-C75AA031567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9BD2011E-9364-071C-6C55-1548E404077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8A2AFD91-9B61-AAC7-D7C6-D404BA96E66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37C17AF0-4C92-1C52-1DA2-0FA7E29C9788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2792B95-2E48-FFB0-53CF-4FCAE1393334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EF3B35AC-1FFF-839F-204A-A30E802BE440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2A85EFD-6579-B40E-F5E7-0AC597FD9D43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1BDC711B-13B2-533E-C6FA-20C4A54E6517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33065060-1EEB-B789-DB06-60011FCD16E8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724EA96-5A0D-E012-AB2B-A918A7747ABC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55F4752-00A1-E95E-9C46-32AF2A2BAD31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228506-CA99-C663-E619-DD66DEECED6A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6CC85A51-ED28-4B1A-C665-8A242E443626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E34883AB-30C6-A9D6-B9D0-FF6E20986B8A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C64EFDA9-9902-A555-A832-AA719EBDE8E8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F2E77A5E-1B55-33C2-EE04-935F4165F0CA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83EAC556-E663-D52C-8EC4-64A1DC440DD6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0903238C-E80C-B09C-4398-B5EADC0182B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80A380BC-AE9C-9729-A655-25821CE7BDF0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00E86C12-2F92-9D3E-2578-571EDEA9F9E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FC692CF4-6D11-46A8-8901-5D4590D71679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0580C53-BF2E-6496-2DED-701791C59962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4CA5AE12-B9BD-5299-380A-7147C10F4F8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AF91A224-432B-C8A2-9206-3EBEAD7762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1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CD802E9-3322-B879-4E62-46E85466AE15}"/>
              </a:ext>
            </a:extLst>
          </p:cNvPr>
          <p:cNvSpPr/>
          <p:nvPr/>
        </p:nvSpPr>
        <p:spPr>
          <a:xfrm>
            <a:off x="6532323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FD77C0-B5F6-E175-0BD0-0B4AD861F70D}"/>
              </a:ext>
            </a:extLst>
          </p:cNvPr>
          <p:cNvSpPr/>
          <p:nvPr/>
        </p:nvSpPr>
        <p:spPr>
          <a:xfrm>
            <a:off x="6532323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14952D-8551-BF5E-D155-4B7ACA8727F8}"/>
              </a:ext>
            </a:extLst>
          </p:cNvPr>
          <p:cNvSpPr/>
          <p:nvPr/>
        </p:nvSpPr>
        <p:spPr>
          <a:xfrm>
            <a:off x="6532323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966C6A-A318-4E29-9022-7F0668092DFD}"/>
              </a:ext>
            </a:extLst>
          </p:cNvPr>
          <p:cNvSpPr/>
          <p:nvPr/>
        </p:nvSpPr>
        <p:spPr>
          <a:xfrm>
            <a:off x="6532323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EB776E-CD1D-4A21-92BB-1D774CD14719}"/>
              </a:ext>
            </a:extLst>
          </p:cNvPr>
          <p:cNvSpPr/>
          <p:nvPr/>
        </p:nvSpPr>
        <p:spPr>
          <a:xfrm>
            <a:off x="6532323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E4A115-61E0-0517-A3EC-8DE4C2CAB457}"/>
              </a:ext>
            </a:extLst>
          </p:cNvPr>
          <p:cNvSpPr/>
          <p:nvPr/>
        </p:nvSpPr>
        <p:spPr>
          <a:xfrm>
            <a:off x="8421730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0E901A-FA25-D4BD-5F1D-3E14DEA260FD}"/>
              </a:ext>
            </a:extLst>
          </p:cNvPr>
          <p:cNvSpPr/>
          <p:nvPr/>
        </p:nvSpPr>
        <p:spPr>
          <a:xfrm>
            <a:off x="8421730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C952-A8F9-A872-5358-E81C53FC6520}"/>
              </a:ext>
            </a:extLst>
          </p:cNvPr>
          <p:cNvSpPr/>
          <p:nvPr/>
        </p:nvSpPr>
        <p:spPr>
          <a:xfrm>
            <a:off x="8421730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BE8534-9D19-F06B-2774-7B73F41DF471}"/>
              </a:ext>
            </a:extLst>
          </p:cNvPr>
          <p:cNvSpPr/>
          <p:nvPr/>
        </p:nvSpPr>
        <p:spPr>
          <a:xfrm>
            <a:off x="8421730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9AC3A1-EB52-CEE8-8FE4-C22A72651DFB}"/>
              </a:ext>
            </a:extLst>
          </p:cNvPr>
          <p:cNvSpPr/>
          <p:nvPr/>
        </p:nvSpPr>
        <p:spPr>
          <a:xfrm>
            <a:off x="8421730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ABA5D6-9E10-34AC-5511-F08ECF43221C}"/>
              </a:ext>
            </a:extLst>
          </p:cNvPr>
          <p:cNvSpPr/>
          <p:nvPr/>
        </p:nvSpPr>
        <p:spPr>
          <a:xfrm>
            <a:off x="10440508" y="4115019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469B0-E07E-078B-EA2A-285706C83B63}"/>
              </a:ext>
            </a:extLst>
          </p:cNvPr>
          <p:cNvSpPr/>
          <p:nvPr/>
        </p:nvSpPr>
        <p:spPr>
          <a:xfrm>
            <a:off x="10440508" y="2444681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364EAC1-A1EC-4AE1-17FA-ABE6F5E765FE}"/>
              </a:ext>
            </a:extLst>
          </p:cNvPr>
          <p:cNvSpPr/>
          <p:nvPr/>
        </p:nvSpPr>
        <p:spPr>
          <a:xfrm>
            <a:off x="135924" y="4040525"/>
            <a:ext cx="4310816" cy="4126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25201-A168-4327-B34F-6ACBE43C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4" y="93497"/>
            <a:ext cx="8867273" cy="66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1811-3B84-9B45-B6D9-2A48A069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FD7DD-E1C1-6B29-7101-A40811C8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9" y="90238"/>
            <a:ext cx="9023682" cy="67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CAD2-60BD-5D8D-2D58-5E84D67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87-15EC-EBE7-334E-1ACA4E8C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 </a:t>
            </a:r>
          </a:p>
          <a:p>
            <a:r>
              <a:rPr lang="en-US"/>
              <a:t>Classification</a:t>
            </a:r>
          </a:p>
          <a:p>
            <a:r>
              <a:rPr lang="en-US">
                <a:latin typeface="Aptos"/>
              </a:rPr>
              <a:t>Feature extraction</a:t>
            </a:r>
          </a:p>
          <a:p>
            <a:r>
              <a:rPr lang="en-US">
                <a:latin typeface="Aptos"/>
              </a:rPr>
              <a:t>Combination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B173-F4F4-82CC-B6DA-8BBA0EC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C27B7E9-0AC5-EE1C-3F93-AA2CB424040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8072D1DA-8F67-A08F-0E87-32BFD7D4695F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74BED602-07A6-03F2-9CE0-20F4E1C2881C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3342C8EA-5C30-F786-ACAA-CC9EFB7451EA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5D64834-9DFE-5FF6-AD3B-899B3368825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20688089-3081-7E26-9AB2-B78DEF24FC3F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982739D-7143-4064-25DD-F6122A7BA59D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F97CF573-FE44-404E-4EE7-1821FF17C096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221164C-FA7A-E164-1609-0E1EF819C0A5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64C867D7-5EC0-7178-4C96-913D42EF0F8B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4F0168D8-71D7-2250-6FFC-D1D39E443F48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B8CC1DC8-2EEB-6A4A-8FBC-92B261CF2426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27239552-9BDB-A3D3-7C07-8E42CD242F60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58A4E92-F1A8-857D-3CFE-7624E9A6CD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0B4D146-A7DE-9026-E798-BC5553BADFC7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FD1A579B-618E-011E-EBA6-742FADF938A0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E1D56AF-FAF8-E2C5-212A-C2422FF10710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7635CF9-390D-DE81-1AF4-D3592FC58DF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BC006A7E-DCF9-35E5-1B72-D981DB88A88E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FCB2F97-7150-DAC5-14EB-26D41B50F1C4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744C36BB-13BF-9629-BCAB-A70DE45EDAC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7C4F0FC3-F865-F385-1137-3FE4B65BA89C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E7EA0B1-E523-729E-7171-9DC25C576FC1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82CFAD5-2D7F-207B-1D48-DE7C9A4660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A8999601-5692-80F8-1371-F3FAE0537164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000B5B4B-7255-4C72-54BA-22F984B9A0F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46F77BE3-5166-51F5-D055-CD96794A7338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AEDB56B-6D00-FCBA-499E-704C4B7D59A3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80CC39A6-EE52-2AEF-325C-64EEAFD096ED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B72A89E-179F-D50B-11C9-9D9853B55CA5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76B61268-5614-17D9-5441-E1B2228BE4BE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D45558C-3129-AB61-DA4F-B3A2C69BD663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D48DEF34-9A5D-1ED5-79C9-F858E9A1FF48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E46CFF83-3E17-4B90-AD08-DA1D0BB9797B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93419A3-FB56-C6EA-06AE-824715BA307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923E53B7-2BA1-386C-8CD6-5D3BBF3F7204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423505A-3E48-C652-1ABC-49111C8C00B6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62F4DA52-450A-3215-2CB5-3AC0549ABD2B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9A246E75-E859-13FF-6B2E-9AF18F044B29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A4606839-8565-11CF-6CE2-E5A10C82DE5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C25AE53-DAF3-D574-59E5-D6E225E2155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99E35EE-4461-C840-CFBB-5D23967AE042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111071EC-B5F8-1805-6108-8EF4CE4FFB7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2E7AF522-C80F-C03B-9BCF-996C541BB669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E3D4E211-CF22-79C4-98D9-00529B30893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DA12D69-0A3A-905F-280D-E8DBD6F0F02A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E94E2122-F144-4516-1818-27402927BC13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AFDB56DD-5011-1523-86D9-64B9CF46BAEB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61F10A47-AC7B-6A83-9229-45649F0E0359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E6FF1D61-6340-87EE-4E1C-F72999F2F0B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5C065965-07FE-E3EB-4A67-96436B7C34A3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60819403-C621-EDAA-1CF7-C9D6188DB6F1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69426EB5-50D2-4673-AA79-54E35E89C39E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C11BCA1D-819F-35E8-3BE6-0C4BB513B7A1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FF15A87A-FADA-1103-4C00-5D20EC6FD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6801A58-930C-B09E-CBA5-F348EF2507B8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F54518E6-AAF6-4746-ED89-19C8062AFC44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42679E1E-4D65-5279-09EB-D788B5324B17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9D72E972-1546-E908-3113-2E58EE3AD45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1A7713CD-CA12-F514-DFDC-685EEE42FE65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CCF4EE8C-4E7D-C621-C902-BE0E06DC3D45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2498CC82-A885-09B5-3DC5-16A1EE8E73B9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64BF0CA9-4DE4-BA60-B2D4-8A03C92F54DC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3C52779C-5DCF-49CD-256F-F33096B3AFDC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3C56A641-51B8-80AB-51FC-E23B32A6A1E8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830909B-7E1E-A786-B917-C8DD3A7D36E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93EB8B49-4D1D-2FB0-A671-76121B07C608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9CC8844-372D-1522-6BE3-B302B1D468C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8A2856D8-D75F-15F6-197B-1B659618B13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9BD80196-B7A9-4F16-C9AE-E43FC835ADD4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BF08A227-4F51-99CE-3AE4-875D513E131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9ECDCF3-77F3-4E3E-EE53-715225CCB63C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/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/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/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/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8E6B0AD-0317-454C-7E70-0233B6B77EDC}"/>
              </a:ext>
            </a:extLst>
          </p:cNvPr>
          <p:cNvSpPr txBox="1"/>
          <p:nvPr/>
        </p:nvSpPr>
        <p:spPr>
          <a:xfrm>
            <a:off x="7306307" y="2348451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Weight (</a:t>
            </a:r>
            <a:r>
              <a:rPr lang="en-US" sz="2800" dirty="0" err="1">
                <a:ea typeface="Calibri"/>
                <a:cs typeface="Calibri"/>
                <a:sym typeface="Calibri"/>
              </a:rPr>
              <a:t>lbs</a:t>
            </a:r>
            <a:r>
              <a:rPr lang="en-US" sz="2800" dirty="0">
                <a:ea typeface="Calibri"/>
                <a:cs typeface="Calibri"/>
                <a:sym typeface="Calibri"/>
              </a:rPr>
              <a:t>) 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1719E-2299-C0FF-54CB-3864ACD9FAD6}"/>
              </a:ext>
            </a:extLst>
          </p:cNvPr>
          <p:cNvSpPr txBox="1"/>
          <p:nvPr/>
        </p:nvSpPr>
        <p:spPr>
          <a:xfrm>
            <a:off x="7306307" y="4050784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Height (feet)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65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221B-B0B6-B119-CECC-8B75844F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6A98-5A64-10DD-0DFF-DE56FB86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(afternoon)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47CD-7EA0-C343-2019-C8351914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[1:00-1:20] Convolutional neural network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[1:20-1:40] Lab 03&amp;break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[1:40-2:00] Data augmentation and transfer learning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[2:00-2:30] Lab 04&amp;05&amp;break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[2:30-3:30] Generative AI, tokenization, and embedding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[3:30-4:00] Lab 06&amp;break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[4:00-4:20] Survey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[4:20-5:00] Final exam lab 07 or leave early</a:t>
            </a:r>
          </a:p>
        </p:txBody>
      </p:sp>
    </p:spTree>
    <p:extLst>
      <p:ext uri="{BB962C8B-B14F-4D97-AF65-F5344CB8AC3E}">
        <p14:creationId xmlns:p14="http://schemas.microsoft.com/office/powerpoint/2010/main" val="25195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028-522E-850B-8FFE-33E9BA2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879F-8820-4423-9D2E-729B42A6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 absolute error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square error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/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/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One hot encoding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FA8C4283-7983-2B72-14EA-99BB5116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269165"/>
              </p:ext>
            </p:extLst>
          </p:nvPr>
        </p:nvGraphicFramePr>
        <p:xfrm>
          <a:off x="838200" y="3318417"/>
          <a:ext cx="2097906" cy="1036320"/>
        </p:xfrm>
        <a:graphic>
          <a:graphicData uri="http://schemas.openxmlformats.org/drawingml/2006/table">
            <a:tbl>
              <a:tblPr firstRow="1" bandRow="1"/>
              <a:tblGrid>
                <a:gridCol w="2097906">
                  <a:extLst>
                    <a:ext uri="{9D8B030D-6E8A-4147-A177-3AD203B41FA5}">
                      <a16:colId xmlns:a16="http://schemas.microsoft.com/office/drawing/2014/main" val="21365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/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07368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E4795C5F-CB8A-A749-D405-7EA9B5F8C2FF}"/>
              </a:ext>
            </a:extLst>
          </p:cNvPr>
          <p:cNvSpPr/>
          <p:nvPr/>
        </p:nvSpPr>
        <p:spPr>
          <a:xfrm>
            <a:off x="6440308" y="2755154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cken - Wikipedia">
            <a:extLst>
              <a:ext uri="{FF2B5EF4-FFF2-40B4-BE49-F238E27FC236}">
                <a16:creationId xmlns:a16="http://schemas.microsoft.com/office/drawing/2014/main" id="{15B6C47B-92A3-C1A9-26B2-02D77EC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937499"/>
            <a:ext cx="1515776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/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58952F57-B61C-8AF3-AAF8-BC735B7362AD}"/>
              </a:ext>
            </a:extLst>
          </p:cNvPr>
          <p:cNvSpPr/>
          <p:nvPr/>
        </p:nvSpPr>
        <p:spPr>
          <a:xfrm>
            <a:off x="6440308" y="5286997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/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anana | Rainforest Alliance">
            <a:extLst>
              <a:ext uri="{FF2B5EF4-FFF2-40B4-BE49-F238E27FC236}">
                <a16:creationId xmlns:a16="http://schemas.microsoft.com/office/drawing/2014/main" id="{7A4B30E9-8AE9-C962-0FD3-77597FB8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3" y="4872897"/>
            <a:ext cx="1404937" cy="135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AC3-34A9-2A65-CB20-EBD826A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</a:t>
            </a:r>
            <a:r>
              <a:rPr lang="en-US" err="1"/>
              <a:t>y_pred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68D6-2344-5BCC-D139-E68BF04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795" y="1825625"/>
            <a:ext cx="8458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CDF0-E58F-70EC-3A32-B340189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3A68457-72C5-159A-E4EC-F9454C0C1CE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CDA59C0F-7666-3023-8E56-AF646CD12681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3FBE5177-2786-4C20-39DD-F3DCCEC7C125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58072DB3-3625-919F-EC84-853BBC0CCAB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EB25BD3-4C1D-CEAE-A9E3-EED3465FA31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BA492F59-AF66-90D4-58B2-18B040963897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AD95E78-0A37-8D1B-8F08-0E71799310F9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092FDCC-1AA2-A791-3451-4B14F8D48324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1BBD6EF-A6F9-C82E-2578-31CAFA673B12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20EB77DF-9487-A4F3-494A-C0C4DF572125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80902039-E485-C9FC-5D4A-EBAE99B71730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F917BA64-0CDE-8A7B-CB81-02A97BF8B9D0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E141ECEF-EEB2-0FED-85AB-3BAE3A7E5D0D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354228E-8E41-F596-C791-577E7422C6AC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D5DC638-53BE-F4B1-126F-5269AD668D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D99FB21C-A5FF-E5F7-BD20-5DE0964BEA1F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2602F142-AFB9-8FB5-9701-07298AD07C6B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64DB2C0-CCEC-3404-8DAF-5BE2CD35388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2678068D-86B3-491D-8146-39EDD4FFB50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17E7ADB0-FB87-C472-63E4-3ACA0FC6851F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F905371C-94B0-C461-1EB9-B2C239130A9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6233BFAB-1B74-0633-D818-D5235E9A38B6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954FC0A-59D1-B91C-657F-468A6045FBF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C8C73C43-CBDD-A3F3-4550-2FB25832486E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E1318168-63DE-FB3F-96C7-E383185E28B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6C8772A-C6C0-C5B1-8A87-E020E4020E69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A341B2D0-2FBB-E41A-9A7D-C79B8807257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EA74FA0-E9A6-4D65-2E32-F6C548DF3C44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5C547A16-46BA-2ECE-C436-EA04EF7B866B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9DBEC5B5-F806-87B9-17D4-36E5D440F08B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398FB6B1-C164-AD71-F607-9132A0932FDD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192E52B2-60E7-5194-0A8C-EF67AF05D57F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C5DA0672-96FE-E231-B2BB-AFD7B189352A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626CA0E5-2B3D-5955-C2EB-EFC82F8F23E4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1B03FBEA-E159-8DFD-B021-48F3D3BAB5B4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3C0A06AB-C763-D1AF-3B97-197E5712F91B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DA350A19-C03F-C9D1-11F2-B6CD1BFBA637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99A5BFCE-FA06-05DA-4C6E-82A02A0C565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3442AAFA-8019-006A-C83C-8D41CE18B17B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424634C0-673D-A10B-DD82-6605604D0FD5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77EA4118-9D76-CAD5-2508-4E82C7A8B1B3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E3000487-CCB9-7B18-6D3E-4934ED648735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357DF2E5-88E3-881E-DB34-52D17558F92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1E200EDD-F6F4-1AD4-7989-617369E714F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44A4B5E9-72C8-8D20-90B0-5B66C38F5F8F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A80B0B05-F62A-2037-70F8-6AC3C134389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F7C506E1-70AD-5E16-E5A1-05AB2044BD26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B1508E74-5982-D4B8-7323-818953846475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75363BD8-34B8-A1F6-1676-35D420BEAEAC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FA7616FF-BC6F-54E8-0E46-70E9CD501014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7E8A4830-13DF-F192-76DE-E42D89CD6B72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5671100-EF9B-DA8B-A5C5-C526980F8E7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EE1A4F4C-A396-62AF-509A-D86F9C8F97F7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47B95C41-B290-C790-BA9A-9CA84EBE437A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52D4A053-A741-2F4A-238A-613D72020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B699BB25-2874-0DDF-C3CF-E58006A821DC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C63E53EE-634D-E91F-C6A5-5CE846B83ED9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C8506CFC-9C55-84E3-4E84-C82A21E8A184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0D7E2CDF-E652-3787-42CC-505EF547170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E633405-FB16-97FC-31E5-5BBE2CC0A6D2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C50529D-0A72-C389-185B-0F9018CB69D8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95BC654B-CCD5-7D46-DE9A-316B53A9C052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F8164CD9-5EE7-B752-087A-11D1F02BB105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6750BEC5-97C7-A421-B106-1763E89B12D2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1F3C7E43-6754-DB7B-CF6F-F5DE10693620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68DBF8D-ACF2-DEEA-404C-38DF3D9B6E1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CCC74F39-1B03-4CDE-0B98-F7B24123CCE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2F76D04-F864-4307-E856-8A23AEFAFF12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13075543-1A96-2777-87FC-8A074615E1F9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8AC433C7-D1FC-147D-6E49-7834E43CAD6B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ADC26516-6214-7DDF-CE0F-9437B18270A6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814980FF-ED76-47DB-DDDC-07B26EBA6349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/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/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/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/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3A50901-5D2E-BAB4-A939-E15D7F53FFA4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Chicken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97D493-B08E-E25B-13C6-54E43096B55D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Banana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712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D25B3C6-4DBB-8960-33DA-518717CF4D3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21" name="Google Shape;534;p6">
              <a:extLst>
                <a:ext uri="{FF2B5EF4-FFF2-40B4-BE49-F238E27FC236}">
                  <a16:creationId xmlns:a16="http://schemas.microsoft.com/office/drawing/2014/main" id="{EDE6E1E7-AB05-49E2-0281-9A712C140479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327" name="Google Shape;535;p6">
                <a:extLst>
                  <a:ext uri="{FF2B5EF4-FFF2-40B4-BE49-F238E27FC236}">
                    <a16:creationId xmlns:a16="http://schemas.microsoft.com/office/drawing/2014/main" id="{0E33606C-E4E0-5145-BFF9-89EC8EBDAD3E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36;p6">
                <a:extLst>
                  <a:ext uri="{FF2B5EF4-FFF2-40B4-BE49-F238E27FC236}">
                    <a16:creationId xmlns:a16="http://schemas.microsoft.com/office/drawing/2014/main" id="{4B75F218-329B-76A8-5CB3-09EDCB88A15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37;p6">
                <a:extLst>
                  <a:ext uri="{FF2B5EF4-FFF2-40B4-BE49-F238E27FC236}">
                    <a16:creationId xmlns:a16="http://schemas.microsoft.com/office/drawing/2014/main" id="{6B55C0F5-8AA6-81A5-6F3B-A0C44455E9CF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38;p6">
                <a:extLst>
                  <a:ext uri="{FF2B5EF4-FFF2-40B4-BE49-F238E27FC236}">
                    <a16:creationId xmlns:a16="http://schemas.microsoft.com/office/drawing/2014/main" id="{0CAA0F24-C5DE-90D6-BAD6-BFDCC59C2661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539;p6">
                <a:extLst>
                  <a:ext uri="{FF2B5EF4-FFF2-40B4-BE49-F238E27FC236}">
                    <a16:creationId xmlns:a16="http://schemas.microsoft.com/office/drawing/2014/main" id="{7B9B09E5-4915-C27A-DCCB-30CD58F70EC0}"/>
                  </a:ext>
                </a:extLst>
              </p:cNvPr>
              <p:cNvCxnSpPr>
                <a:stCxn id="327" idx="6"/>
                <a:endCxn id="34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2" name="Google Shape;541;p6">
                <a:extLst>
                  <a:ext uri="{FF2B5EF4-FFF2-40B4-BE49-F238E27FC236}">
                    <a16:creationId xmlns:a16="http://schemas.microsoft.com/office/drawing/2014/main" id="{D0580BF6-B048-E556-449C-3896B950F0DC}"/>
                  </a:ext>
                </a:extLst>
              </p:cNvPr>
              <p:cNvCxnSpPr>
                <a:stCxn id="328" idx="6"/>
                <a:endCxn id="34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3" name="Google Shape;543;p6">
                <a:extLst>
                  <a:ext uri="{FF2B5EF4-FFF2-40B4-BE49-F238E27FC236}">
                    <a16:creationId xmlns:a16="http://schemas.microsoft.com/office/drawing/2014/main" id="{AD3AA9FB-6E71-BD9D-B048-E5722214EA1C}"/>
                  </a:ext>
                </a:extLst>
              </p:cNvPr>
              <p:cNvCxnSpPr>
                <a:stCxn id="329" idx="6"/>
                <a:endCxn id="34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4" name="Google Shape;545;p6">
                <a:extLst>
                  <a:ext uri="{FF2B5EF4-FFF2-40B4-BE49-F238E27FC236}">
                    <a16:creationId xmlns:a16="http://schemas.microsoft.com/office/drawing/2014/main" id="{74706D6D-95B9-9778-A106-6D7DAC7FBA8D}"/>
                  </a:ext>
                </a:extLst>
              </p:cNvPr>
              <p:cNvCxnSpPr>
                <a:stCxn id="327" idx="6"/>
                <a:endCxn id="36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5" name="Google Shape;547;p6">
                <a:extLst>
                  <a:ext uri="{FF2B5EF4-FFF2-40B4-BE49-F238E27FC236}">
                    <a16:creationId xmlns:a16="http://schemas.microsoft.com/office/drawing/2014/main" id="{F011766B-B366-D53D-7A7E-DE7B51B1FD7D}"/>
                  </a:ext>
                </a:extLst>
              </p:cNvPr>
              <p:cNvCxnSpPr>
                <a:stCxn id="327" idx="6"/>
                <a:endCxn id="34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548;p6">
                <a:extLst>
                  <a:ext uri="{FF2B5EF4-FFF2-40B4-BE49-F238E27FC236}">
                    <a16:creationId xmlns:a16="http://schemas.microsoft.com/office/drawing/2014/main" id="{9AE4ADF9-607E-3E5B-1FD6-5933352D662B}"/>
                  </a:ext>
                </a:extLst>
              </p:cNvPr>
              <p:cNvCxnSpPr>
                <a:stCxn id="327" idx="6"/>
                <a:endCxn id="36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550;p6">
                <a:extLst>
                  <a:ext uri="{FF2B5EF4-FFF2-40B4-BE49-F238E27FC236}">
                    <a16:creationId xmlns:a16="http://schemas.microsoft.com/office/drawing/2014/main" id="{D1C0AD54-AEE8-F78D-1BB8-44C09147F21F}"/>
                  </a:ext>
                </a:extLst>
              </p:cNvPr>
              <p:cNvCxnSpPr>
                <a:stCxn id="328" idx="6"/>
                <a:endCxn id="34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551;p6">
                <a:extLst>
                  <a:ext uri="{FF2B5EF4-FFF2-40B4-BE49-F238E27FC236}">
                    <a16:creationId xmlns:a16="http://schemas.microsoft.com/office/drawing/2014/main" id="{4E9A2560-1390-F4EA-B4DF-8B196FD071B4}"/>
                  </a:ext>
                </a:extLst>
              </p:cNvPr>
              <p:cNvCxnSpPr>
                <a:stCxn id="328" idx="6"/>
                <a:endCxn id="36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552;p6">
                <a:extLst>
                  <a:ext uri="{FF2B5EF4-FFF2-40B4-BE49-F238E27FC236}">
                    <a16:creationId xmlns:a16="http://schemas.microsoft.com/office/drawing/2014/main" id="{0DC337A1-B76F-9B06-D062-52AE8779DE1B}"/>
                  </a:ext>
                </a:extLst>
              </p:cNvPr>
              <p:cNvCxnSpPr>
                <a:stCxn id="328" idx="6"/>
                <a:endCxn id="34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553;p6">
                <a:extLst>
                  <a:ext uri="{FF2B5EF4-FFF2-40B4-BE49-F238E27FC236}">
                    <a16:creationId xmlns:a16="http://schemas.microsoft.com/office/drawing/2014/main" id="{F865B902-E6FB-38A4-4524-38A771CD7947}"/>
                  </a:ext>
                </a:extLst>
              </p:cNvPr>
              <p:cNvCxnSpPr>
                <a:stCxn id="328" idx="6"/>
                <a:endCxn id="36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554;p6">
                <a:extLst>
                  <a:ext uri="{FF2B5EF4-FFF2-40B4-BE49-F238E27FC236}">
                    <a16:creationId xmlns:a16="http://schemas.microsoft.com/office/drawing/2014/main" id="{188C03D5-F64D-61F6-8E00-E45D3EC5A0A4}"/>
                  </a:ext>
                </a:extLst>
              </p:cNvPr>
              <p:cNvCxnSpPr>
                <a:stCxn id="329" idx="6"/>
                <a:endCxn id="36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555;p6">
                <a:extLst>
                  <a:ext uri="{FF2B5EF4-FFF2-40B4-BE49-F238E27FC236}">
                    <a16:creationId xmlns:a16="http://schemas.microsoft.com/office/drawing/2014/main" id="{D1EF4696-FA51-400F-EDAC-6C4D58D4DB4D}"/>
                  </a:ext>
                </a:extLst>
              </p:cNvPr>
              <p:cNvCxnSpPr>
                <a:stCxn id="329" idx="6"/>
                <a:endCxn id="34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3" name="Google Shape;556;p6">
                <a:extLst>
                  <a:ext uri="{FF2B5EF4-FFF2-40B4-BE49-F238E27FC236}">
                    <a16:creationId xmlns:a16="http://schemas.microsoft.com/office/drawing/2014/main" id="{3A4A8F16-7581-7002-1B40-956EDF4945FA}"/>
                  </a:ext>
                </a:extLst>
              </p:cNvPr>
              <p:cNvCxnSpPr>
                <a:stCxn id="329" idx="6"/>
                <a:endCxn id="34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557;p6">
                <a:extLst>
                  <a:ext uri="{FF2B5EF4-FFF2-40B4-BE49-F238E27FC236}">
                    <a16:creationId xmlns:a16="http://schemas.microsoft.com/office/drawing/2014/main" id="{2B4FDC49-237E-A903-BA2A-F4D4FFA826E0}"/>
                  </a:ext>
                </a:extLst>
              </p:cNvPr>
              <p:cNvCxnSpPr>
                <a:stCxn id="329" idx="6"/>
                <a:endCxn id="36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540;p6">
                <a:extLst>
                  <a:ext uri="{FF2B5EF4-FFF2-40B4-BE49-F238E27FC236}">
                    <a16:creationId xmlns:a16="http://schemas.microsoft.com/office/drawing/2014/main" id="{9F1DE585-613F-653A-5268-FBC24A62650D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542;p6">
                <a:extLst>
                  <a:ext uri="{FF2B5EF4-FFF2-40B4-BE49-F238E27FC236}">
                    <a16:creationId xmlns:a16="http://schemas.microsoft.com/office/drawing/2014/main" id="{D95499AD-E31F-7166-E9AC-6956E26BDB1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544;p6">
                <a:extLst>
                  <a:ext uri="{FF2B5EF4-FFF2-40B4-BE49-F238E27FC236}">
                    <a16:creationId xmlns:a16="http://schemas.microsoft.com/office/drawing/2014/main" id="{3CDB37D7-E469-2900-45C0-8B4116F5839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558;p6">
                <a:extLst>
                  <a:ext uri="{FF2B5EF4-FFF2-40B4-BE49-F238E27FC236}">
                    <a16:creationId xmlns:a16="http://schemas.microsoft.com/office/drawing/2014/main" id="{3101A4B1-C06B-B19B-9DA4-F0B423F3BDB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559;p6">
                <a:extLst>
                  <a:ext uri="{FF2B5EF4-FFF2-40B4-BE49-F238E27FC236}">
                    <a16:creationId xmlns:a16="http://schemas.microsoft.com/office/drawing/2014/main" id="{7B01E3AC-D83D-BB55-5F59-9B4C6BFBB93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560;p6">
                <a:extLst>
                  <a:ext uri="{FF2B5EF4-FFF2-40B4-BE49-F238E27FC236}">
                    <a16:creationId xmlns:a16="http://schemas.microsoft.com/office/drawing/2014/main" id="{03A39E29-76A3-53AA-DDA1-A79DDF9BCB8F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561;p6">
                <a:extLst>
                  <a:ext uri="{FF2B5EF4-FFF2-40B4-BE49-F238E27FC236}">
                    <a16:creationId xmlns:a16="http://schemas.microsoft.com/office/drawing/2014/main" id="{6C1DC9CE-09A8-0F60-0B02-83262502EEE0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562;p6">
                <a:extLst>
                  <a:ext uri="{FF2B5EF4-FFF2-40B4-BE49-F238E27FC236}">
                    <a16:creationId xmlns:a16="http://schemas.microsoft.com/office/drawing/2014/main" id="{0EA5012F-B44C-D518-1013-C7733FF1447C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563;p6">
                <a:extLst>
                  <a:ext uri="{FF2B5EF4-FFF2-40B4-BE49-F238E27FC236}">
                    <a16:creationId xmlns:a16="http://schemas.microsoft.com/office/drawing/2014/main" id="{5D83C051-B685-288E-CED9-33B14E64F0EE}"/>
                  </a:ext>
                </a:extLst>
              </p:cNvPr>
              <p:cNvCxnSpPr>
                <a:stCxn id="345" idx="6"/>
                <a:endCxn id="34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4" name="Google Shape;564;p6">
                <a:extLst>
                  <a:ext uri="{FF2B5EF4-FFF2-40B4-BE49-F238E27FC236}">
                    <a16:creationId xmlns:a16="http://schemas.microsoft.com/office/drawing/2014/main" id="{527858CA-2548-D581-0D59-F931F7BA08C9}"/>
                  </a:ext>
                </a:extLst>
              </p:cNvPr>
              <p:cNvCxnSpPr>
                <a:stCxn id="346" idx="6"/>
                <a:endCxn id="35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5" name="Google Shape;565;p6">
                <a:extLst>
                  <a:ext uri="{FF2B5EF4-FFF2-40B4-BE49-F238E27FC236}">
                    <a16:creationId xmlns:a16="http://schemas.microsoft.com/office/drawing/2014/main" id="{FF2EF7CC-E7D2-3550-9009-9C106293710E}"/>
                  </a:ext>
                </a:extLst>
              </p:cNvPr>
              <p:cNvCxnSpPr>
                <a:stCxn id="347" idx="6"/>
                <a:endCxn id="35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566;p6">
                <a:extLst>
                  <a:ext uri="{FF2B5EF4-FFF2-40B4-BE49-F238E27FC236}">
                    <a16:creationId xmlns:a16="http://schemas.microsoft.com/office/drawing/2014/main" id="{AFB69AD9-1C18-5FD3-9E17-FA183371E095}"/>
                  </a:ext>
                </a:extLst>
              </p:cNvPr>
              <p:cNvCxnSpPr>
                <a:stCxn id="345" idx="6"/>
                <a:endCxn id="34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567;p6">
                <a:extLst>
                  <a:ext uri="{FF2B5EF4-FFF2-40B4-BE49-F238E27FC236}">
                    <a16:creationId xmlns:a16="http://schemas.microsoft.com/office/drawing/2014/main" id="{CC8AD2F6-B8C4-0739-5612-623193D3BF1A}"/>
                  </a:ext>
                </a:extLst>
              </p:cNvPr>
              <p:cNvCxnSpPr>
                <a:stCxn id="345" idx="6"/>
                <a:endCxn id="35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568;p6">
                <a:extLst>
                  <a:ext uri="{FF2B5EF4-FFF2-40B4-BE49-F238E27FC236}">
                    <a16:creationId xmlns:a16="http://schemas.microsoft.com/office/drawing/2014/main" id="{EAAFA4D3-7EEB-941A-7DDE-54DDC61210CB}"/>
                  </a:ext>
                </a:extLst>
              </p:cNvPr>
              <p:cNvCxnSpPr>
                <a:stCxn id="345" idx="6"/>
                <a:endCxn id="35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569;p6">
                <a:extLst>
                  <a:ext uri="{FF2B5EF4-FFF2-40B4-BE49-F238E27FC236}">
                    <a16:creationId xmlns:a16="http://schemas.microsoft.com/office/drawing/2014/main" id="{2FD45C56-6680-4617-0A43-58B4E57DBF84}"/>
                  </a:ext>
                </a:extLst>
              </p:cNvPr>
              <p:cNvCxnSpPr>
                <a:stCxn id="345" idx="6"/>
                <a:endCxn id="35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570;p6">
                <a:extLst>
                  <a:ext uri="{FF2B5EF4-FFF2-40B4-BE49-F238E27FC236}">
                    <a16:creationId xmlns:a16="http://schemas.microsoft.com/office/drawing/2014/main" id="{C29357B4-4189-39CB-1969-5DDDC51E510D}"/>
                  </a:ext>
                </a:extLst>
              </p:cNvPr>
              <p:cNvCxnSpPr>
                <a:stCxn id="346" idx="6"/>
                <a:endCxn id="34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571;p6">
                <a:extLst>
                  <a:ext uri="{FF2B5EF4-FFF2-40B4-BE49-F238E27FC236}">
                    <a16:creationId xmlns:a16="http://schemas.microsoft.com/office/drawing/2014/main" id="{DE7793D2-699F-EF24-9C33-79A8325DCC21}"/>
                  </a:ext>
                </a:extLst>
              </p:cNvPr>
              <p:cNvCxnSpPr>
                <a:stCxn id="346" idx="6"/>
                <a:endCxn id="34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572;p6">
                <a:extLst>
                  <a:ext uri="{FF2B5EF4-FFF2-40B4-BE49-F238E27FC236}">
                    <a16:creationId xmlns:a16="http://schemas.microsoft.com/office/drawing/2014/main" id="{BAA7F5E5-A514-A4C4-A61D-DAEB14544AF7}"/>
                  </a:ext>
                </a:extLst>
              </p:cNvPr>
              <p:cNvCxnSpPr>
                <a:stCxn id="346" idx="6"/>
                <a:endCxn id="35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3" name="Google Shape;573;p6">
                <a:extLst>
                  <a:ext uri="{FF2B5EF4-FFF2-40B4-BE49-F238E27FC236}">
                    <a16:creationId xmlns:a16="http://schemas.microsoft.com/office/drawing/2014/main" id="{0C1E0C63-5C15-11B3-4F07-171D1CBA725E}"/>
                  </a:ext>
                </a:extLst>
              </p:cNvPr>
              <p:cNvCxnSpPr>
                <a:stCxn id="346" idx="6"/>
                <a:endCxn id="35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4" name="Google Shape;574;p6">
                <a:extLst>
                  <a:ext uri="{FF2B5EF4-FFF2-40B4-BE49-F238E27FC236}">
                    <a16:creationId xmlns:a16="http://schemas.microsoft.com/office/drawing/2014/main" id="{7455B7F3-4B82-912B-C1EC-287AC12833DA}"/>
                  </a:ext>
                </a:extLst>
              </p:cNvPr>
              <p:cNvCxnSpPr>
                <a:stCxn id="347" idx="6"/>
                <a:endCxn id="34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5" name="Google Shape;575;p6">
                <a:extLst>
                  <a:ext uri="{FF2B5EF4-FFF2-40B4-BE49-F238E27FC236}">
                    <a16:creationId xmlns:a16="http://schemas.microsoft.com/office/drawing/2014/main" id="{D4FD2B20-2724-D087-026A-3703A34FB5A7}"/>
                  </a:ext>
                </a:extLst>
              </p:cNvPr>
              <p:cNvCxnSpPr>
                <a:stCxn id="347" idx="6"/>
                <a:endCxn id="34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6" name="Google Shape;576;p6">
                <a:extLst>
                  <a:ext uri="{FF2B5EF4-FFF2-40B4-BE49-F238E27FC236}">
                    <a16:creationId xmlns:a16="http://schemas.microsoft.com/office/drawing/2014/main" id="{9826DCB8-4AE7-03A4-BD73-9BEF0223CA28}"/>
                  </a:ext>
                </a:extLst>
              </p:cNvPr>
              <p:cNvCxnSpPr>
                <a:stCxn id="347" idx="6"/>
                <a:endCxn id="35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7" name="Google Shape;577;p6">
                <a:extLst>
                  <a:ext uri="{FF2B5EF4-FFF2-40B4-BE49-F238E27FC236}">
                    <a16:creationId xmlns:a16="http://schemas.microsoft.com/office/drawing/2014/main" id="{3A866D49-1D22-70D0-4373-E5272E13126D}"/>
                  </a:ext>
                </a:extLst>
              </p:cNvPr>
              <p:cNvCxnSpPr>
                <a:stCxn id="347" idx="6"/>
                <a:endCxn id="35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8" name="Google Shape;546;p6">
                <a:extLst>
                  <a:ext uri="{FF2B5EF4-FFF2-40B4-BE49-F238E27FC236}">
                    <a16:creationId xmlns:a16="http://schemas.microsoft.com/office/drawing/2014/main" id="{32DE8DF7-B7C9-DE4D-BC3F-C1BE0E070BD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549;p6">
                <a:extLst>
                  <a:ext uri="{FF2B5EF4-FFF2-40B4-BE49-F238E27FC236}">
                    <a16:creationId xmlns:a16="http://schemas.microsoft.com/office/drawing/2014/main" id="{35FAFF2F-ABCC-2AC5-BE09-1E1A40D8E0E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578;p6">
                <a:extLst>
                  <a:ext uri="{FF2B5EF4-FFF2-40B4-BE49-F238E27FC236}">
                    <a16:creationId xmlns:a16="http://schemas.microsoft.com/office/drawing/2014/main" id="{90C33EE7-C393-D3C8-1F40-4EE8A920FCB8}"/>
                  </a:ext>
                </a:extLst>
              </p:cNvPr>
              <p:cNvCxnSpPr>
                <a:stCxn id="368" idx="6"/>
                <a:endCxn id="34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1" name="Google Shape;579;p6">
                <a:extLst>
                  <a:ext uri="{FF2B5EF4-FFF2-40B4-BE49-F238E27FC236}">
                    <a16:creationId xmlns:a16="http://schemas.microsoft.com/office/drawing/2014/main" id="{4DD04018-4668-B169-1B7E-39C2E39F4C6B}"/>
                  </a:ext>
                </a:extLst>
              </p:cNvPr>
              <p:cNvCxnSpPr>
                <a:stCxn id="368" idx="6"/>
                <a:endCxn id="34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2" name="Google Shape;580;p6">
                <a:extLst>
                  <a:ext uri="{FF2B5EF4-FFF2-40B4-BE49-F238E27FC236}">
                    <a16:creationId xmlns:a16="http://schemas.microsoft.com/office/drawing/2014/main" id="{9D407C66-0EC8-DEFD-199F-5F26B9D929E7}"/>
                  </a:ext>
                </a:extLst>
              </p:cNvPr>
              <p:cNvCxnSpPr>
                <a:stCxn id="368" idx="6"/>
                <a:endCxn id="35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581;p6">
                <a:extLst>
                  <a:ext uri="{FF2B5EF4-FFF2-40B4-BE49-F238E27FC236}">
                    <a16:creationId xmlns:a16="http://schemas.microsoft.com/office/drawing/2014/main" id="{A06DE250-F0C8-2408-9C61-AF22568B5067}"/>
                  </a:ext>
                </a:extLst>
              </p:cNvPr>
              <p:cNvCxnSpPr>
                <a:stCxn id="368" idx="6"/>
                <a:endCxn id="35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582;p6">
                <a:extLst>
                  <a:ext uri="{FF2B5EF4-FFF2-40B4-BE49-F238E27FC236}">
                    <a16:creationId xmlns:a16="http://schemas.microsoft.com/office/drawing/2014/main" id="{DD783CD5-3D81-87C4-7071-0E875071E814}"/>
                  </a:ext>
                </a:extLst>
              </p:cNvPr>
              <p:cNvCxnSpPr>
                <a:stCxn id="368" idx="6"/>
                <a:endCxn id="35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583;p6">
                <a:extLst>
                  <a:ext uri="{FF2B5EF4-FFF2-40B4-BE49-F238E27FC236}">
                    <a16:creationId xmlns:a16="http://schemas.microsoft.com/office/drawing/2014/main" id="{B5E03DF1-052D-58A0-C0CF-22D495CAD5ED}"/>
                  </a:ext>
                </a:extLst>
              </p:cNvPr>
              <p:cNvCxnSpPr>
                <a:stCxn id="369" idx="6"/>
                <a:endCxn id="35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584;p6">
                <a:extLst>
                  <a:ext uri="{FF2B5EF4-FFF2-40B4-BE49-F238E27FC236}">
                    <a16:creationId xmlns:a16="http://schemas.microsoft.com/office/drawing/2014/main" id="{A27E99F7-5A48-BCA2-F297-E8A26DF4B257}"/>
                  </a:ext>
                </a:extLst>
              </p:cNvPr>
              <p:cNvCxnSpPr>
                <a:stCxn id="369" idx="6"/>
                <a:endCxn id="35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585;p6">
                <a:extLst>
                  <a:ext uri="{FF2B5EF4-FFF2-40B4-BE49-F238E27FC236}">
                    <a16:creationId xmlns:a16="http://schemas.microsoft.com/office/drawing/2014/main" id="{381B942C-245C-9952-51EC-07F7E98B25BB}"/>
                  </a:ext>
                </a:extLst>
              </p:cNvPr>
              <p:cNvCxnSpPr>
                <a:stCxn id="369" idx="6"/>
                <a:endCxn id="35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Google Shape;586;p6">
                <a:extLst>
                  <a:ext uri="{FF2B5EF4-FFF2-40B4-BE49-F238E27FC236}">
                    <a16:creationId xmlns:a16="http://schemas.microsoft.com/office/drawing/2014/main" id="{D77B2586-CECB-1BBC-29DC-FBB1BDBEEBDA}"/>
                  </a:ext>
                </a:extLst>
              </p:cNvPr>
              <p:cNvCxnSpPr>
                <a:stCxn id="369" idx="6"/>
                <a:endCxn id="34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587;p6">
                <a:extLst>
                  <a:ext uri="{FF2B5EF4-FFF2-40B4-BE49-F238E27FC236}">
                    <a16:creationId xmlns:a16="http://schemas.microsoft.com/office/drawing/2014/main" id="{62C6D63E-B7AD-3DFC-142B-BCCE0E9942AD}"/>
                  </a:ext>
                </a:extLst>
              </p:cNvPr>
              <p:cNvCxnSpPr>
                <a:stCxn id="369" idx="6"/>
                <a:endCxn id="34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588;p6">
                <a:extLst>
                  <a:ext uri="{FF2B5EF4-FFF2-40B4-BE49-F238E27FC236}">
                    <a16:creationId xmlns:a16="http://schemas.microsoft.com/office/drawing/2014/main" id="{27518914-1129-88A5-8B97-3ED2575BCF22}"/>
                  </a:ext>
                </a:extLst>
              </p:cNvPr>
              <p:cNvCxnSpPr>
                <a:stCxn id="348" idx="6"/>
                <a:endCxn id="33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589;p6">
                <a:extLst>
                  <a:ext uri="{FF2B5EF4-FFF2-40B4-BE49-F238E27FC236}">
                    <a16:creationId xmlns:a16="http://schemas.microsoft.com/office/drawing/2014/main" id="{43B7A399-DC48-2265-7BAE-57AA6A435E91}"/>
                  </a:ext>
                </a:extLst>
              </p:cNvPr>
              <p:cNvCxnSpPr>
                <a:stCxn id="349" idx="6"/>
                <a:endCxn id="33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590;p6">
                <a:extLst>
                  <a:ext uri="{FF2B5EF4-FFF2-40B4-BE49-F238E27FC236}">
                    <a16:creationId xmlns:a16="http://schemas.microsoft.com/office/drawing/2014/main" id="{2D169911-B52A-6D7F-0C8F-E2F48238B1F9}"/>
                  </a:ext>
                </a:extLst>
              </p:cNvPr>
              <p:cNvCxnSpPr>
                <a:stCxn id="350" idx="6"/>
                <a:endCxn id="33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591;p6">
                <a:extLst>
                  <a:ext uri="{FF2B5EF4-FFF2-40B4-BE49-F238E27FC236}">
                    <a16:creationId xmlns:a16="http://schemas.microsoft.com/office/drawing/2014/main" id="{B6BC7AAE-E978-A78F-D3D2-58A6972186C5}"/>
                  </a:ext>
                </a:extLst>
              </p:cNvPr>
              <p:cNvCxnSpPr>
                <a:stCxn id="351" idx="6"/>
                <a:endCxn id="33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592;p6">
                <a:extLst>
                  <a:ext uri="{FF2B5EF4-FFF2-40B4-BE49-F238E27FC236}">
                    <a16:creationId xmlns:a16="http://schemas.microsoft.com/office/drawing/2014/main" id="{FE7EE32F-AE8E-D83A-9819-BD643E1F24EC}"/>
                  </a:ext>
                </a:extLst>
              </p:cNvPr>
              <p:cNvCxnSpPr>
                <a:stCxn id="352" idx="6"/>
                <a:endCxn id="33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5" name="Google Shape;593;p6">
                <a:extLst>
                  <a:ext uri="{FF2B5EF4-FFF2-40B4-BE49-F238E27FC236}">
                    <a16:creationId xmlns:a16="http://schemas.microsoft.com/office/drawing/2014/main" id="{5195817D-D723-7E32-AED6-0CA2FCD34D0F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6" name="Google Shape;594;p6">
                <a:extLst>
                  <a:ext uri="{FF2B5EF4-FFF2-40B4-BE49-F238E27FC236}">
                    <a16:creationId xmlns:a16="http://schemas.microsoft.com/office/drawing/2014/main" id="{02BDB51B-BEEF-8C20-ADF9-27909B883BAF}"/>
                  </a:ext>
                </a:extLst>
              </p:cNvPr>
              <p:cNvCxnSpPr>
                <a:stCxn id="349" idx="6"/>
                <a:endCxn id="38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595;p6">
                <a:extLst>
                  <a:ext uri="{FF2B5EF4-FFF2-40B4-BE49-F238E27FC236}">
                    <a16:creationId xmlns:a16="http://schemas.microsoft.com/office/drawing/2014/main" id="{A902EAFE-AF5E-B38D-955E-019C6562ECF4}"/>
                  </a:ext>
                </a:extLst>
              </p:cNvPr>
              <p:cNvCxnSpPr>
                <a:stCxn id="350" idx="6"/>
                <a:endCxn id="38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596;p6">
                <a:extLst>
                  <a:ext uri="{FF2B5EF4-FFF2-40B4-BE49-F238E27FC236}">
                    <a16:creationId xmlns:a16="http://schemas.microsoft.com/office/drawing/2014/main" id="{11D05CA4-20EC-324D-81C3-7F1922C9D142}"/>
                  </a:ext>
                </a:extLst>
              </p:cNvPr>
              <p:cNvCxnSpPr>
                <a:stCxn id="351" idx="6"/>
                <a:endCxn id="38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597;p6">
                <a:extLst>
                  <a:ext uri="{FF2B5EF4-FFF2-40B4-BE49-F238E27FC236}">
                    <a16:creationId xmlns:a16="http://schemas.microsoft.com/office/drawing/2014/main" id="{8B68E074-9C0A-E5AA-3BF0-6B7E81E4145A}"/>
                  </a:ext>
                </a:extLst>
              </p:cNvPr>
              <p:cNvCxnSpPr>
                <a:stCxn id="352" idx="6"/>
                <a:endCxn id="38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598;p6">
                <a:extLst>
                  <a:ext uri="{FF2B5EF4-FFF2-40B4-BE49-F238E27FC236}">
                    <a16:creationId xmlns:a16="http://schemas.microsoft.com/office/drawing/2014/main" id="{BAC5D973-43E9-81F2-CD92-9DAB9DAC41DD}"/>
                  </a:ext>
                </a:extLst>
              </p:cNvPr>
              <p:cNvCxnSpPr>
                <a:stCxn id="348" idx="6"/>
                <a:endCxn id="38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599;p6">
                <a:extLst>
                  <a:ext uri="{FF2B5EF4-FFF2-40B4-BE49-F238E27FC236}">
                    <a16:creationId xmlns:a16="http://schemas.microsoft.com/office/drawing/2014/main" id="{B64E2F6D-5C7B-50AE-461D-DFEB86750901}"/>
                  </a:ext>
                </a:extLst>
              </p:cNvPr>
              <p:cNvCxnSpPr>
                <a:stCxn id="327" idx="6"/>
                <a:endCxn id="34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22" name="Google Shape;600;p6">
              <a:extLst>
                <a:ext uri="{FF2B5EF4-FFF2-40B4-BE49-F238E27FC236}">
                  <a16:creationId xmlns:a16="http://schemas.microsoft.com/office/drawing/2014/main" id="{DD90A3BB-2F24-445B-E359-0D01AA37E9F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601;p6">
              <a:extLst>
                <a:ext uri="{FF2B5EF4-FFF2-40B4-BE49-F238E27FC236}">
                  <a16:creationId xmlns:a16="http://schemas.microsoft.com/office/drawing/2014/main" id="{791AC2C9-4D1F-939E-3E21-316B2CCED68F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4" name="Google Shape;602;p6">
              <a:extLst>
                <a:ext uri="{FF2B5EF4-FFF2-40B4-BE49-F238E27FC236}">
                  <a16:creationId xmlns:a16="http://schemas.microsoft.com/office/drawing/2014/main" id="{7BA4435A-F632-7C16-81F4-FFBF80610392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600;p6">
              <a:extLst>
                <a:ext uri="{FF2B5EF4-FFF2-40B4-BE49-F238E27FC236}">
                  <a16:creationId xmlns:a16="http://schemas.microsoft.com/office/drawing/2014/main" id="{6EA22BB4-9F4A-19BC-5863-19DFB95A3B5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601;p6">
              <a:extLst>
                <a:ext uri="{FF2B5EF4-FFF2-40B4-BE49-F238E27FC236}">
                  <a16:creationId xmlns:a16="http://schemas.microsoft.com/office/drawing/2014/main" id="{07531846-FE48-A263-A905-E1BFD563FF1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13B0037C-FABD-A35B-E1E7-957280C91FA2}"/>
              </a:ext>
            </a:extLst>
          </p:cNvPr>
          <p:cNvSpPr txBox="1"/>
          <p:nvPr/>
        </p:nvSpPr>
        <p:spPr>
          <a:xfrm>
            <a:off x="7259760" y="2437884"/>
            <a:ext cx="2372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Recommend	</a:t>
            </a:r>
            <a:endParaRPr lang="en-US" sz="24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0FF580A-CAE1-6B1C-0D1A-5D951669FB9F}"/>
              </a:ext>
            </a:extLst>
          </p:cNvPr>
          <p:cNvSpPr txBox="1"/>
          <p:nvPr/>
        </p:nvSpPr>
        <p:spPr>
          <a:xfrm>
            <a:off x="7306307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Recommend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BA2E1-8A3A-8F4F-CBD5-B47E58AC6F18}"/>
              </a:ext>
            </a:extLst>
          </p:cNvPr>
          <p:cNvSpPr txBox="1"/>
          <p:nvPr/>
        </p:nvSpPr>
        <p:spPr>
          <a:xfrm>
            <a:off x="9897776" y="2437884"/>
            <a:ext cx="1753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Engaged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DF8FF-58F9-B423-C615-94E092289F18}"/>
              </a:ext>
            </a:extLst>
          </p:cNvPr>
          <p:cNvSpPr txBox="1"/>
          <p:nvPr/>
        </p:nvSpPr>
        <p:spPr>
          <a:xfrm>
            <a:off x="9944323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Engaged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/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/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35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4B7A-DC1F-6E6E-A019-031CEAB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loss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FFE7-C4E7-E4A8-7C96-D730F980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Multi class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/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/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3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derstanding softmax and the negative log-likelihood">
            <a:extLst>
              <a:ext uri="{FF2B5EF4-FFF2-40B4-BE49-F238E27FC236}">
                <a16:creationId xmlns:a16="http://schemas.microsoft.com/office/drawing/2014/main" id="{C75D500D-3945-D403-560B-F8A5C4D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47889"/>
            <a:ext cx="8860229" cy="6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2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F04A70-2CE2-C60E-598C-E67205AC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0" y="0"/>
            <a:ext cx="8253662" cy="665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66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0747-F96A-8849-4F2D-78685215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DD9-2D38-7970-DD3A-A91A62FF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/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Google Shape;538;p6">
            <a:extLst>
              <a:ext uri="{FF2B5EF4-FFF2-40B4-BE49-F238E27FC236}">
                <a16:creationId xmlns:a16="http://schemas.microsoft.com/office/drawing/2014/main" id="{1F3C3D18-D84A-50E4-1363-7DC97A96EF7E}"/>
              </a:ext>
            </a:extLst>
          </p:cNvPr>
          <p:cNvSpPr/>
          <p:nvPr/>
        </p:nvSpPr>
        <p:spPr>
          <a:xfrm>
            <a:off x="11198315" y="1913404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1_true</a:t>
            </a:r>
            <a:endParaRPr sz="2000" b="0" i="0" u="none" strike="noStrike" cap="none" baseline="-2500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93;p6">
            <a:extLst>
              <a:ext uri="{FF2B5EF4-FFF2-40B4-BE49-F238E27FC236}">
                <a16:creationId xmlns:a16="http://schemas.microsoft.com/office/drawing/2014/main" id="{2A243820-C107-421F-2EF7-6BD2C0D3CC5E}"/>
              </a:ext>
            </a:extLst>
          </p:cNvPr>
          <p:cNvSpPr/>
          <p:nvPr/>
        </p:nvSpPr>
        <p:spPr>
          <a:xfrm>
            <a:off x="11198315" y="3202702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2_true</a:t>
            </a:r>
            <a:endParaRPr sz="2000" b="0" i="0" u="none" strike="noStrike" cap="none" baseline="-250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/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6B97AA43-EFA9-FEB9-DE63-99E0F1BBA340}"/>
              </a:ext>
            </a:extLst>
          </p:cNvPr>
          <p:cNvSpPr/>
          <p:nvPr/>
        </p:nvSpPr>
        <p:spPr>
          <a:xfrm rot="10800000"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36125-FE24-DD6F-DCA6-51FF090EB831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82" name="Google Shape;534;p6">
              <a:extLst>
                <a:ext uri="{FF2B5EF4-FFF2-40B4-BE49-F238E27FC236}">
                  <a16:creationId xmlns:a16="http://schemas.microsoft.com/office/drawing/2014/main" id="{AD8C4D69-B718-6238-3F67-BF83C5B96103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88" name="Google Shape;535;p6">
                <a:extLst>
                  <a:ext uri="{FF2B5EF4-FFF2-40B4-BE49-F238E27FC236}">
                    <a16:creationId xmlns:a16="http://schemas.microsoft.com/office/drawing/2014/main" id="{F40A6A20-4C38-CB17-9022-DE50CE6E7BF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536;p6">
                <a:extLst>
                  <a:ext uri="{FF2B5EF4-FFF2-40B4-BE49-F238E27FC236}">
                    <a16:creationId xmlns:a16="http://schemas.microsoft.com/office/drawing/2014/main" id="{1244AB12-89AF-DFA3-8579-C65C76574C26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537;p6">
                <a:extLst>
                  <a:ext uri="{FF2B5EF4-FFF2-40B4-BE49-F238E27FC236}">
                    <a16:creationId xmlns:a16="http://schemas.microsoft.com/office/drawing/2014/main" id="{289038DA-BA3A-5013-40C3-AF005AD20A9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538;p6">
                <a:extLst>
                  <a:ext uri="{FF2B5EF4-FFF2-40B4-BE49-F238E27FC236}">
                    <a16:creationId xmlns:a16="http://schemas.microsoft.com/office/drawing/2014/main" id="{CF9642FC-688A-8926-EF46-E17850080839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539;p6">
                <a:extLst>
                  <a:ext uri="{FF2B5EF4-FFF2-40B4-BE49-F238E27FC236}">
                    <a16:creationId xmlns:a16="http://schemas.microsoft.com/office/drawing/2014/main" id="{8C3BAF88-3BB6-6EE3-7F60-6ACBC682723F}"/>
                  </a:ext>
                </a:extLst>
              </p:cNvPr>
              <p:cNvCxnSpPr>
                <a:cxnSpLocks/>
                <a:stCxn id="88" idx="6"/>
                <a:endCxn id="106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41;p6">
                <a:extLst>
                  <a:ext uri="{FF2B5EF4-FFF2-40B4-BE49-F238E27FC236}">
                    <a16:creationId xmlns:a16="http://schemas.microsoft.com/office/drawing/2014/main" id="{21F9276E-697C-36E2-8FC2-FF38DE7B3A3D}"/>
                  </a:ext>
                </a:extLst>
              </p:cNvPr>
              <p:cNvCxnSpPr>
                <a:cxnSpLocks/>
                <a:stCxn id="89" idx="6"/>
                <a:endCxn id="107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43;p6">
                <a:extLst>
                  <a:ext uri="{FF2B5EF4-FFF2-40B4-BE49-F238E27FC236}">
                    <a16:creationId xmlns:a16="http://schemas.microsoft.com/office/drawing/2014/main" id="{48243359-8675-A483-A8F3-114C832F6EA7}"/>
                  </a:ext>
                </a:extLst>
              </p:cNvPr>
              <p:cNvCxnSpPr>
                <a:cxnSpLocks/>
                <a:stCxn id="90" idx="6"/>
                <a:endCxn id="108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45;p6">
                <a:extLst>
                  <a:ext uri="{FF2B5EF4-FFF2-40B4-BE49-F238E27FC236}">
                    <a16:creationId xmlns:a16="http://schemas.microsoft.com/office/drawing/2014/main" id="{E350BB9A-FE6B-E929-EA02-B74A9847118F}"/>
                  </a:ext>
                </a:extLst>
              </p:cNvPr>
              <p:cNvCxnSpPr>
                <a:cxnSpLocks/>
                <a:stCxn id="88" idx="6"/>
                <a:endCxn id="129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47;p6">
                <a:extLst>
                  <a:ext uri="{FF2B5EF4-FFF2-40B4-BE49-F238E27FC236}">
                    <a16:creationId xmlns:a16="http://schemas.microsoft.com/office/drawing/2014/main" id="{29CC4858-660F-E6AA-3DE7-B46D1147644C}"/>
                  </a:ext>
                </a:extLst>
              </p:cNvPr>
              <p:cNvCxnSpPr>
                <a:cxnSpLocks/>
                <a:stCxn id="88" idx="6"/>
                <a:endCxn id="107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48;p6">
                <a:extLst>
                  <a:ext uri="{FF2B5EF4-FFF2-40B4-BE49-F238E27FC236}">
                    <a16:creationId xmlns:a16="http://schemas.microsoft.com/office/drawing/2014/main" id="{777E52F0-E169-B457-33C2-03DABBE226C8}"/>
                  </a:ext>
                </a:extLst>
              </p:cNvPr>
              <p:cNvCxnSpPr>
                <a:cxnSpLocks/>
                <a:stCxn id="88" idx="6"/>
                <a:endCxn id="130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550;p6">
                <a:extLst>
                  <a:ext uri="{FF2B5EF4-FFF2-40B4-BE49-F238E27FC236}">
                    <a16:creationId xmlns:a16="http://schemas.microsoft.com/office/drawing/2014/main" id="{01313AE0-90E9-F5B9-4485-58AF0CD07064}"/>
                  </a:ext>
                </a:extLst>
              </p:cNvPr>
              <p:cNvCxnSpPr>
                <a:cxnSpLocks/>
                <a:stCxn id="89" idx="6"/>
                <a:endCxn id="106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551;p6">
                <a:extLst>
                  <a:ext uri="{FF2B5EF4-FFF2-40B4-BE49-F238E27FC236}">
                    <a16:creationId xmlns:a16="http://schemas.microsoft.com/office/drawing/2014/main" id="{C16CED6F-EA59-BA55-0EE9-25385A215062}"/>
                  </a:ext>
                </a:extLst>
              </p:cNvPr>
              <p:cNvCxnSpPr>
                <a:cxnSpLocks/>
                <a:stCxn id="89" idx="6"/>
                <a:endCxn id="129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552;p6">
                <a:extLst>
                  <a:ext uri="{FF2B5EF4-FFF2-40B4-BE49-F238E27FC236}">
                    <a16:creationId xmlns:a16="http://schemas.microsoft.com/office/drawing/2014/main" id="{488220CE-CC06-0C77-2EA5-7542DD4D3538}"/>
                  </a:ext>
                </a:extLst>
              </p:cNvPr>
              <p:cNvCxnSpPr>
                <a:cxnSpLocks/>
                <a:stCxn id="89" idx="6"/>
                <a:endCxn id="108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553;p6">
                <a:extLst>
                  <a:ext uri="{FF2B5EF4-FFF2-40B4-BE49-F238E27FC236}">
                    <a16:creationId xmlns:a16="http://schemas.microsoft.com/office/drawing/2014/main" id="{4EABDCA5-9ACE-47C7-878D-79BD7EB9C10D}"/>
                  </a:ext>
                </a:extLst>
              </p:cNvPr>
              <p:cNvCxnSpPr>
                <a:cxnSpLocks/>
                <a:stCxn id="89" idx="6"/>
                <a:endCxn id="130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554;p6">
                <a:extLst>
                  <a:ext uri="{FF2B5EF4-FFF2-40B4-BE49-F238E27FC236}">
                    <a16:creationId xmlns:a16="http://schemas.microsoft.com/office/drawing/2014/main" id="{791F6D65-8A23-190B-AF31-DB7E04B35B4E}"/>
                  </a:ext>
                </a:extLst>
              </p:cNvPr>
              <p:cNvCxnSpPr>
                <a:cxnSpLocks/>
                <a:stCxn id="90" idx="6"/>
                <a:endCxn id="129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555;p6">
                <a:extLst>
                  <a:ext uri="{FF2B5EF4-FFF2-40B4-BE49-F238E27FC236}">
                    <a16:creationId xmlns:a16="http://schemas.microsoft.com/office/drawing/2014/main" id="{AA39BD7C-68BA-3DB4-E815-6161BDDEAC52}"/>
                  </a:ext>
                </a:extLst>
              </p:cNvPr>
              <p:cNvCxnSpPr>
                <a:cxnSpLocks/>
                <a:stCxn id="90" idx="6"/>
                <a:endCxn id="106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556;p6">
                <a:extLst>
                  <a:ext uri="{FF2B5EF4-FFF2-40B4-BE49-F238E27FC236}">
                    <a16:creationId xmlns:a16="http://schemas.microsoft.com/office/drawing/2014/main" id="{1A3D1218-8CB7-D0F9-1ABA-D9BF516C7196}"/>
                  </a:ext>
                </a:extLst>
              </p:cNvPr>
              <p:cNvCxnSpPr>
                <a:cxnSpLocks/>
                <a:stCxn id="90" idx="6"/>
                <a:endCxn id="107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557;p6">
                <a:extLst>
                  <a:ext uri="{FF2B5EF4-FFF2-40B4-BE49-F238E27FC236}">
                    <a16:creationId xmlns:a16="http://schemas.microsoft.com/office/drawing/2014/main" id="{57B79A65-535F-FC1B-62A4-57E00C0EBCF2}"/>
                  </a:ext>
                </a:extLst>
              </p:cNvPr>
              <p:cNvCxnSpPr>
                <a:cxnSpLocks/>
                <a:stCxn id="90" idx="6"/>
                <a:endCxn id="130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6" name="Google Shape;540;p6">
                <a:extLst>
                  <a:ext uri="{FF2B5EF4-FFF2-40B4-BE49-F238E27FC236}">
                    <a16:creationId xmlns:a16="http://schemas.microsoft.com/office/drawing/2014/main" id="{0871980B-3612-F069-2507-BBFEDEBDF1AB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542;p6">
                <a:extLst>
                  <a:ext uri="{FF2B5EF4-FFF2-40B4-BE49-F238E27FC236}">
                    <a16:creationId xmlns:a16="http://schemas.microsoft.com/office/drawing/2014/main" id="{EBA134C5-6A0B-5854-738B-914BF9E05443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544;p6">
                <a:extLst>
                  <a:ext uri="{FF2B5EF4-FFF2-40B4-BE49-F238E27FC236}">
                    <a16:creationId xmlns:a16="http://schemas.microsoft.com/office/drawing/2014/main" id="{5FEE58C7-4FE2-F260-1912-3151F0E8476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558;p6">
                <a:extLst>
                  <a:ext uri="{FF2B5EF4-FFF2-40B4-BE49-F238E27FC236}">
                    <a16:creationId xmlns:a16="http://schemas.microsoft.com/office/drawing/2014/main" id="{000E8C5B-DF63-10AF-E557-D7CDE869FE0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559;p6">
                <a:extLst>
                  <a:ext uri="{FF2B5EF4-FFF2-40B4-BE49-F238E27FC236}">
                    <a16:creationId xmlns:a16="http://schemas.microsoft.com/office/drawing/2014/main" id="{EF2E8FFD-5BC5-5DFB-B53C-1280645A89B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560;p6">
                <a:extLst>
                  <a:ext uri="{FF2B5EF4-FFF2-40B4-BE49-F238E27FC236}">
                    <a16:creationId xmlns:a16="http://schemas.microsoft.com/office/drawing/2014/main" id="{BF9879F0-FEEF-6FCD-BD61-290B36E603E2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561;p6">
                <a:extLst>
                  <a:ext uri="{FF2B5EF4-FFF2-40B4-BE49-F238E27FC236}">
                    <a16:creationId xmlns:a16="http://schemas.microsoft.com/office/drawing/2014/main" id="{666F2191-82DA-39A8-A074-04FCB661202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562;p6">
                <a:extLst>
                  <a:ext uri="{FF2B5EF4-FFF2-40B4-BE49-F238E27FC236}">
                    <a16:creationId xmlns:a16="http://schemas.microsoft.com/office/drawing/2014/main" id="{43D6E91B-D472-14BF-BF8F-180027C5974D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563;p6">
                <a:extLst>
                  <a:ext uri="{FF2B5EF4-FFF2-40B4-BE49-F238E27FC236}">
                    <a16:creationId xmlns:a16="http://schemas.microsoft.com/office/drawing/2014/main" id="{51C5E181-9838-A8CA-87F0-4EA35491CE16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64;p6">
                <a:extLst>
                  <a:ext uri="{FF2B5EF4-FFF2-40B4-BE49-F238E27FC236}">
                    <a16:creationId xmlns:a16="http://schemas.microsoft.com/office/drawing/2014/main" id="{FC242674-792F-8F88-C7F8-3D0ADB902179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65;p6">
                <a:extLst>
                  <a:ext uri="{FF2B5EF4-FFF2-40B4-BE49-F238E27FC236}">
                    <a16:creationId xmlns:a16="http://schemas.microsoft.com/office/drawing/2014/main" id="{3C860F6B-4912-394C-B054-1272519DF778}"/>
                  </a:ext>
                </a:extLst>
              </p:cNvPr>
              <p:cNvCxnSpPr>
                <a:cxnSpLocks/>
                <a:stCxn id="108" idx="6"/>
                <a:endCxn id="112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66;p6">
                <a:extLst>
                  <a:ext uri="{FF2B5EF4-FFF2-40B4-BE49-F238E27FC236}">
                    <a16:creationId xmlns:a16="http://schemas.microsoft.com/office/drawing/2014/main" id="{C6C0B138-C76B-C906-68B1-0BA573C841E9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67;p6">
                <a:extLst>
                  <a:ext uri="{FF2B5EF4-FFF2-40B4-BE49-F238E27FC236}">
                    <a16:creationId xmlns:a16="http://schemas.microsoft.com/office/drawing/2014/main" id="{1CB05A98-5D70-371E-1E72-2B5A8CC876E4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68;p6">
                <a:extLst>
                  <a:ext uri="{FF2B5EF4-FFF2-40B4-BE49-F238E27FC236}">
                    <a16:creationId xmlns:a16="http://schemas.microsoft.com/office/drawing/2014/main" id="{9A6F72A6-7909-7AD8-519E-A29FF596EB4D}"/>
                  </a:ext>
                </a:extLst>
              </p:cNvPr>
              <p:cNvCxnSpPr>
                <a:cxnSpLocks/>
                <a:stCxn id="106" idx="6"/>
                <a:endCxn id="112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69;p6">
                <a:extLst>
                  <a:ext uri="{FF2B5EF4-FFF2-40B4-BE49-F238E27FC236}">
                    <a16:creationId xmlns:a16="http://schemas.microsoft.com/office/drawing/2014/main" id="{53CA5A04-F24B-876E-5A1B-39F7D4428295}"/>
                  </a:ext>
                </a:extLst>
              </p:cNvPr>
              <p:cNvCxnSpPr>
                <a:cxnSpLocks/>
                <a:stCxn id="106" idx="6"/>
                <a:endCxn id="113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570;p6">
                <a:extLst>
                  <a:ext uri="{FF2B5EF4-FFF2-40B4-BE49-F238E27FC236}">
                    <a16:creationId xmlns:a16="http://schemas.microsoft.com/office/drawing/2014/main" id="{AD703C6A-5823-6998-FD18-CFBC53D68334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1;p6">
                <a:extLst>
                  <a:ext uri="{FF2B5EF4-FFF2-40B4-BE49-F238E27FC236}">
                    <a16:creationId xmlns:a16="http://schemas.microsoft.com/office/drawing/2014/main" id="{3672C8F1-4F06-3200-C016-9DBC42DBB275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572;p6">
                <a:extLst>
                  <a:ext uri="{FF2B5EF4-FFF2-40B4-BE49-F238E27FC236}">
                    <a16:creationId xmlns:a16="http://schemas.microsoft.com/office/drawing/2014/main" id="{1BB3315E-336E-AC51-873D-468657879FA4}"/>
                  </a:ext>
                </a:extLst>
              </p:cNvPr>
              <p:cNvCxnSpPr>
                <a:cxnSpLocks/>
                <a:stCxn id="107" idx="6"/>
                <a:endCxn id="112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3;p6">
                <a:extLst>
                  <a:ext uri="{FF2B5EF4-FFF2-40B4-BE49-F238E27FC236}">
                    <a16:creationId xmlns:a16="http://schemas.microsoft.com/office/drawing/2014/main" id="{2C35AFD8-98B5-F96A-60B7-7FA834BAFAE6}"/>
                  </a:ext>
                </a:extLst>
              </p:cNvPr>
              <p:cNvCxnSpPr>
                <a:cxnSpLocks/>
                <a:stCxn id="107" idx="6"/>
                <a:endCxn id="113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74;p6">
                <a:extLst>
                  <a:ext uri="{FF2B5EF4-FFF2-40B4-BE49-F238E27FC236}">
                    <a16:creationId xmlns:a16="http://schemas.microsoft.com/office/drawing/2014/main" id="{A84FF700-1EAC-7174-D516-B103C3D9ECDB}"/>
                  </a:ext>
                </a:extLst>
              </p:cNvPr>
              <p:cNvCxnSpPr>
                <a:cxnSpLocks/>
                <a:stCxn id="108" idx="6"/>
                <a:endCxn id="109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75;p6">
                <a:extLst>
                  <a:ext uri="{FF2B5EF4-FFF2-40B4-BE49-F238E27FC236}">
                    <a16:creationId xmlns:a16="http://schemas.microsoft.com/office/drawing/2014/main" id="{2BFDCA0F-573A-53F7-7F98-89CE19E68133}"/>
                  </a:ext>
                </a:extLst>
              </p:cNvPr>
              <p:cNvCxnSpPr>
                <a:cxnSpLocks/>
                <a:stCxn id="108" idx="6"/>
                <a:endCxn id="110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76;p6">
                <a:extLst>
                  <a:ext uri="{FF2B5EF4-FFF2-40B4-BE49-F238E27FC236}">
                    <a16:creationId xmlns:a16="http://schemas.microsoft.com/office/drawing/2014/main" id="{B911E57E-5CBD-33B5-7E30-96A21C86E513}"/>
                  </a:ext>
                </a:extLst>
              </p:cNvPr>
              <p:cNvCxnSpPr>
                <a:cxnSpLocks/>
                <a:stCxn id="108" idx="6"/>
                <a:endCxn id="111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77;p6">
                <a:extLst>
                  <a:ext uri="{FF2B5EF4-FFF2-40B4-BE49-F238E27FC236}">
                    <a16:creationId xmlns:a16="http://schemas.microsoft.com/office/drawing/2014/main" id="{102202FA-5542-701F-E9A7-70EDADA40864}"/>
                  </a:ext>
                </a:extLst>
              </p:cNvPr>
              <p:cNvCxnSpPr>
                <a:cxnSpLocks/>
                <a:stCxn id="108" idx="6"/>
                <a:endCxn id="113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9" name="Google Shape;546;p6">
                <a:extLst>
                  <a:ext uri="{FF2B5EF4-FFF2-40B4-BE49-F238E27FC236}">
                    <a16:creationId xmlns:a16="http://schemas.microsoft.com/office/drawing/2014/main" id="{0343C78A-4C64-882E-CCA0-535C75CC8994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549;p6">
                <a:extLst>
                  <a:ext uri="{FF2B5EF4-FFF2-40B4-BE49-F238E27FC236}">
                    <a16:creationId xmlns:a16="http://schemas.microsoft.com/office/drawing/2014/main" id="{3AA198CE-7BDE-1B2B-C9A3-CCBB5374FD1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578;p6">
                <a:extLst>
                  <a:ext uri="{FF2B5EF4-FFF2-40B4-BE49-F238E27FC236}">
                    <a16:creationId xmlns:a16="http://schemas.microsoft.com/office/drawing/2014/main" id="{93F396C0-10A4-1394-5A48-C155E38CA28E}"/>
                  </a:ext>
                </a:extLst>
              </p:cNvPr>
              <p:cNvCxnSpPr>
                <a:cxnSpLocks/>
                <a:stCxn id="129" idx="6"/>
                <a:endCxn id="109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79;p6">
                <a:extLst>
                  <a:ext uri="{FF2B5EF4-FFF2-40B4-BE49-F238E27FC236}">
                    <a16:creationId xmlns:a16="http://schemas.microsoft.com/office/drawing/2014/main" id="{0E521E3B-F20C-3C00-3FC3-1C3B91B96870}"/>
                  </a:ext>
                </a:extLst>
              </p:cNvPr>
              <p:cNvCxnSpPr>
                <a:cxnSpLocks/>
                <a:stCxn id="129" idx="6"/>
                <a:endCxn id="110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80;p6">
                <a:extLst>
                  <a:ext uri="{FF2B5EF4-FFF2-40B4-BE49-F238E27FC236}">
                    <a16:creationId xmlns:a16="http://schemas.microsoft.com/office/drawing/2014/main" id="{88ACF632-A0B9-3610-9071-D47B31F83AD9}"/>
                  </a:ext>
                </a:extLst>
              </p:cNvPr>
              <p:cNvCxnSpPr>
                <a:cxnSpLocks/>
                <a:stCxn id="129" idx="6"/>
                <a:endCxn id="111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581;p6">
                <a:extLst>
                  <a:ext uri="{FF2B5EF4-FFF2-40B4-BE49-F238E27FC236}">
                    <a16:creationId xmlns:a16="http://schemas.microsoft.com/office/drawing/2014/main" id="{50F2E32F-ABBC-7091-2A04-9E115C3CF060}"/>
                  </a:ext>
                </a:extLst>
              </p:cNvPr>
              <p:cNvCxnSpPr>
                <a:cxnSpLocks/>
                <a:stCxn id="129" idx="6"/>
                <a:endCxn id="112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582;p6">
                <a:extLst>
                  <a:ext uri="{FF2B5EF4-FFF2-40B4-BE49-F238E27FC236}">
                    <a16:creationId xmlns:a16="http://schemas.microsoft.com/office/drawing/2014/main" id="{C46E2ECD-B7A6-5C35-D91A-054B3F91A102}"/>
                  </a:ext>
                </a:extLst>
              </p:cNvPr>
              <p:cNvCxnSpPr>
                <a:cxnSpLocks/>
                <a:stCxn id="129" idx="6"/>
                <a:endCxn id="113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583;p6">
                <a:extLst>
                  <a:ext uri="{FF2B5EF4-FFF2-40B4-BE49-F238E27FC236}">
                    <a16:creationId xmlns:a16="http://schemas.microsoft.com/office/drawing/2014/main" id="{D8C78AC7-28B0-AD00-7957-1E1A2D4E6461}"/>
                  </a:ext>
                </a:extLst>
              </p:cNvPr>
              <p:cNvCxnSpPr>
                <a:cxnSpLocks/>
                <a:stCxn id="130" idx="6"/>
                <a:endCxn id="113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584;p6">
                <a:extLst>
                  <a:ext uri="{FF2B5EF4-FFF2-40B4-BE49-F238E27FC236}">
                    <a16:creationId xmlns:a16="http://schemas.microsoft.com/office/drawing/2014/main" id="{5A3C8588-5051-92C4-4078-BAC9945A51DD}"/>
                  </a:ext>
                </a:extLst>
              </p:cNvPr>
              <p:cNvCxnSpPr>
                <a:cxnSpLocks/>
                <a:stCxn id="130" idx="6"/>
                <a:endCxn id="112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585;p6">
                <a:extLst>
                  <a:ext uri="{FF2B5EF4-FFF2-40B4-BE49-F238E27FC236}">
                    <a16:creationId xmlns:a16="http://schemas.microsoft.com/office/drawing/2014/main" id="{41C4F556-8E42-7995-7CD5-7155CB619499}"/>
                  </a:ext>
                </a:extLst>
              </p:cNvPr>
              <p:cNvCxnSpPr>
                <a:cxnSpLocks/>
                <a:stCxn id="130" idx="6"/>
                <a:endCxn id="111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586;p6">
                <a:extLst>
                  <a:ext uri="{FF2B5EF4-FFF2-40B4-BE49-F238E27FC236}">
                    <a16:creationId xmlns:a16="http://schemas.microsoft.com/office/drawing/2014/main" id="{E536C776-37BD-181C-637C-9BE6CE4F040E}"/>
                  </a:ext>
                </a:extLst>
              </p:cNvPr>
              <p:cNvCxnSpPr>
                <a:cxnSpLocks/>
                <a:stCxn id="130" idx="6"/>
                <a:endCxn id="110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587;p6">
                <a:extLst>
                  <a:ext uri="{FF2B5EF4-FFF2-40B4-BE49-F238E27FC236}">
                    <a16:creationId xmlns:a16="http://schemas.microsoft.com/office/drawing/2014/main" id="{DACCDA5B-3987-070F-21B5-40356352F66F}"/>
                  </a:ext>
                </a:extLst>
              </p:cNvPr>
              <p:cNvCxnSpPr>
                <a:cxnSpLocks/>
                <a:stCxn id="130" idx="6"/>
                <a:endCxn id="109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588;p6">
                <a:extLst>
                  <a:ext uri="{FF2B5EF4-FFF2-40B4-BE49-F238E27FC236}">
                    <a16:creationId xmlns:a16="http://schemas.microsoft.com/office/drawing/2014/main" id="{A3B74C89-196C-F391-278F-28A136251A58}"/>
                  </a:ext>
                </a:extLst>
              </p:cNvPr>
              <p:cNvCxnSpPr>
                <a:cxnSpLocks/>
                <a:stCxn id="109" idx="6"/>
                <a:endCxn id="91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589;p6">
                <a:extLst>
                  <a:ext uri="{FF2B5EF4-FFF2-40B4-BE49-F238E27FC236}">
                    <a16:creationId xmlns:a16="http://schemas.microsoft.com/office/drawing/2014/main" id="{0E05A9EB-FD32-5BB4-211A-0C2CA1EDD752}"/>
                  </a:ext>
                </a:extLst>
              </p:cNvPr>
              <p:cNvCxnSpPr>
                <a:cxnSpLocks/>
                <a:stCxn id="110" idx="6"/>
                <a:endCxn id="91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590;p6">
                <a:extLst>
                  <a:ext uri="{FF2B5EF4-FFF2-40B4-BE49-F238E27FC236}">
                    <a16:creationId xmlns:a16="http://schemas.microsoft.com/office/drawing/2014/main" id="{4130F82F-2240-513C-1F37-23D69D6079F9}"/>
                  </a:ext>
                </a:extLst>
              </p:cNvPr>
              <p:cNvCxnSpPr>
                <a:cxnSpLocks/>
                <a:stCxn id="111" idx="6"/>
                <a:endCxn id="91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591;p6">
                <a:extLst>
                  <a:ext uri="{FF2B5EF4-FFF2-40B4-BE49-F238E27FC236}">
                    <a16:creationId xmlns:a16="http://schemas.microsoft.com/office/drawing/2014/main" id="{6E79EDA8-1CA4-A9B1-9286-5AA077C14BE4}"/>
                  </a:ext>
                </a:extLst>
              </p:cNvPr>
              <p:cNvCxnSpPr>
                <a:cxnSpLocks/>
                <a:stCxn id="112" idx="6"/>
                <a:endCxn id="91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592;p6">
                <a:extLst>
                  <a:ext uri="{FF2B5EF4-FFF2-40B4-BE49-F238E27FC236}">
                    <a16:creationId xmlns:a16="http://schemas.microsoft.com/office/drawing/2014/main" id="{E8291A08-049B-CE51-54F6-7039D131D01C}"/>
                  </a:ext>
                </a:extLst>
              </p:cNvPr>
              <p:cNvCxnSpPr>
                <a:cxnSpLocks/>
                <a:stCxn id="113" idx="6"/>
                <a:endCxn id="91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" name="Google Shape;593;p6">
                <a:extLst>
                  <a:ext uri="{FF2B5EF4-FFF2-40B4-BE49-F238E27FC236}">
                    <a16:creationId xmlns:a16="http://schemas.microsoft.com/office/drawing/2014/main" id="{66480C35-D543-ECFC-47C1-9EDA9D402ACB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594;p6">
                <a:extLst>
                  <a:ext uri="{FF2B5EF4-FFF2-40B4-BE49-F238E27FC236}">
                    <a16:creationId xmlns:a16="http://schemas.microsoft.com/office/drawing/2014/main" id="{AEB5E49A-110C-399A-5FC9-78ED90E556C3}"/>
                  </a:ext>
                </a:extLst>
              </p:cNvPr>
              <p:cNvCxnSpPr>
                <a:cxnSpLocks/>
                <a:stCxn id="110" idx="6"/>
                <a:endCxn id="146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Google Shape;595;p6">
                <a:extLst>
                  <a:ext uri="{FF2B5EF4-FFF2-40B4-BE49-F238E27FC236}">
                    <a16:creationId xmlns:a16="http://schemas.microsoft.com/office/drawing/2014/main" id="{132B109D-B830-8489-A91E-1F723139D5E4}"/>
                  </a:ext>
                </a:extLst>
              </p:cNvPr>
              <p:cNvCxnSpPr>
                <a:cxnSpLocks/>
                <a:stCxn id="111" idx="6"/>
                <a:endCxn id="146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0" name="Google Shape;596;p6">
                <a:extLst>
                  <a:ext uri="{FF2B5EF4-FFF2-40B4-BE49-F238E27FC236}">
                    <a16:creationId xmlns:a16="http://schemas.microsoft.com/office/drawing/2014/main" id="{FA1EC018-19C1-3683-1803-E1056F79D9EA}"/>
                  </a:ext>
                </a:extLst>
              </p:cNvPr>
              <p:cNvCxnSpPr>
                <a:cxnSpLocks/>
                <a:stCxn id="112" idx="6"/>
                <a:endCxn id="146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597;p6">
                <a:extLst>
                  <a:ext uri="{FF2B5EF4-FFF2-40B4-BE49-F238E27FC236}">
                    <a16:creationId xmlns:a16="http://schemas.microsoft.com/office/drawing/2014/main" id="{2E18CE33-2C14-6FA4-E7A8-18A668445463}"/>
                  </a:ext>
                </a:extLst>
              </p:cNvPr>
              <p:cNvCxnSpPr>
                <a:cxnSpLocks/>
                <a:stCxn id="113" idx="6"/>
                <a:endCxn id="146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2" name="Google Shape;598;p6">
                <a:extLst>
                  <a:ext uri="{FF2B5EF4-FFF2-40B4-BE49-F238E27FC236}">
                    <a16:creationId xmlns:a16="http://schemas.microsoft.com/office/drawing/2014/main" id="{10D8E59A-471F-46D6-259F-8410F1547150}"/>
                  </a:ext>
                </a:extLst>
              </p:cNvPr>
              <p:cNvCxnSpPr>
                <a:cxnSpLocks/>
                <a:stCxn id="109" idx="6"/>
                <a:endCxn id="146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599;p6">
                <a:extLst>
                  <a:ext uri="{FF2B5EF4-FFF2-40B4-BE49-F238E27FC236}">
                    <a16:creationId xmlns:a16="http://schemas.microsoft.com/office/drawing/2014/main" id="{035E9BDA-0FC7-B842-743F-1ED9D160C92E}"/>
                  </a:ext>
                </a:extLst>
              </p:cNvPr>
              <p:cNvCxnSpPr>
                <a:cxnSpLocks/>
                <a:stCxn id="88" idx="6"/>
                <a:endCxn id="108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3" name="Google Shape;600;p6">
              <a:extLst>
                <a:ext uri="{FF2B5EF4-FFF2-40B4-BE49-F238E27FC236}">
                  <a16:creationId xmlns:a16="http://schemas.microsoft.com/office/drawing/2014/main" id="{784DC206-431E-08F1-19D9-CD6145B725B7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;p6">
              <a:extLst>
                <a:ext uri="{FF2B5EF4-FFF2-40B4-BE49-F238E27FC236}">
                  <a16:creationId xmlns:a16="http://schemas.microsoft.com/office/drawing/2014/main" id="{136EB575-B478-5ED1-594F-C3042AC8BC02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85" name="Google Shape;602;p6">
              <a:extLst>
                <a:ext uri="{FF2B5EF4-FFF2-40B4-BE49-F238E27FC236}">
                  <a16:creationId xmlns:a16="http://schemas.microsoft.com/office/drawing/2014/main" id="{089931FA-5E90-D233-5133-FC48E1573B00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0;p6">
              <a:extLst>
                <a:ext uri="{FF2B5EF4-FFF2-40B4-BE49-F238E27FC236}">
                  <a16:creationId xmlns:a16="http://schemas.microsoft.com/office/drawing/2014/main" id="{9EA8878B-C4B9-6BC9-A9D7-BD37D868B359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1;p6">
              <a:extLst>
                <a:ext uri="{FF2B5EF4-FFF2-40B4-BE49-F238E27FC236}">
                  <a16:creationId xmlns:a16="http://schemas.microsoft.com/office/drawing/2014/main" id="{3075128C-E13D-44DA-9AA5-7F0214EB8D2F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AFC0E0C-8B34-4848-7D73-15C00F36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Fit </a:t>
            </a:r>
          </a:p>
          <a:p>
            <a:r>
              <a:rPr lang="en-US"/>
              <a:t>Train</a:t>
            </a:r>
          </a:p>
          <a:p>
            <a:r>
              <a:rPr lang="en-US"/>
              <a:t>Back propagation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434-8875-9B0A-B007-2AD9318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174C-49F6-6BE3-1922-30D58537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7A5EF2-C003-4D50-FA08-446329B34424}"/>
              </a:ext>
            </a:extLst>
          </p:cNvPr>
          <p:cNvSpPr/>
          <p:nvPr/>
        </p:nvSpPr>
        <p:spPr>
          <a:xfrm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0BF916-08BC-1C78-9769-655D28C5368F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6" name="Google Shape;534;p6">
              <a:extLst>
                <a:ext uri="{FF2B5EF4-FFF2-40B4-BE49-F238E27FC236}">
                  <a16:creationId xmlns:a16="http://schemas.microsoft.com/office/drawing/2014/main" id="{F557645E-CAC8-D8F7-CEC3-29CDCC24B22C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12" name="Google Shape;535;p6">
                <a:extLst>
                  <a:ext uri="{FF2B5EF4-FFF2-40B4-BE49-F238E27FC236}">
                    <a16:creationId xmlns:a16="http://schemas.microsoft.com/office/drawing/2014/main" id="{D6DE527A-18EA-1AA7-DDE9-1BD946AF8D2B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36;p6">
                <a:extLst>
                  <a:ext uri="{FF2B5EF4-FFF2-40B4-BE49-F238E27FC236}">
                    <a16:creationId xmlns:a16="http://schemas.microsoft.com/office/drawing/2014/main" id="{A36C3E90-D1BF-CC88-F559-932980A74A8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7;p6">
                <a:extLst>
                  <a:ext uri="{FF2B5EF4-FFF2-40B4-BE49-F238E27FC236}">
                    <a16:creationId xmlns:a16="http://schemas.microsoft.com/office/drawing/2014/main" id="{081C7F73-E817-5E6D-8E51-7FABAE6D1822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8;p6">
                <a:extLst>
                  <a:ext uri="{FF2B5EF4-FFF2-40B4-BE49-F238E27FC236}">
                    <a16:creationId xmlns:a16="http://schemas.microsoft.com/office/drawing/2014/main" id="{45A04506-5076-CD3F-38B1-DA6813F0838E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" name="Google Shape;539;p6">
                <a:extLst>
                  <a:ext uri="{FF2B5EF4-FFF2-40B4-BE49-F238E27FC236}">
                    <a16:creationId xmlns:a16="http://schemas.microsoft.com/office/drawing/2014/main" id="{B04C3853-E57E-F0EA-3948-D09E503D054B}"/>
                  </a:ext>
                </a:extLst>
              </p:cNvPr>
              <p:cNvCxnSpPr>
                <a:cxnSpLocks/>
                <a:stCxn id="12" idx="6"/>
                <a:endCxn id="30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1;p6">
                <a:extLst>
                  <a:ext uri="{FF2B5EF4-FFF2-40B4-BE49-F238E27FC236}">
                    <a16:creationId xmlns:a16="http://schemas.microsoft.com/office/drawing/2014/main" id="{426EDC4C-CA98-50D3-0546-13363D8907C4}"/>
                  </a:ext>
                </a:extLst>
              </p:cNvPr>
              <p:cNvCxnSpPr>
                <a:cxnSpLocks/>
                <a:stCxn id="13" idx="6"/>
                <a:endCxn id="31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3;p6">
                <a:extLst>
                  <a:ext uri="{FF2B5EF4-FFF2-40B4-BE49-F238E27FC236}">
                    <a16:creationId xmlns:a16="http://schemas.microsoft.com/office/drawing/2014/main" id="{3672171C-B91B-ABE3-57AE-50291976AA0F}"/>
                  </a:ext>
                </a:extLst>
              </p:cNvPr>
              <p:cNvCxnSpPr>
                <a:cxnSpLocks/>
                <a:stCxn id="14" idx="6"/>
                <a:endCxn id="32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45;p6">
                <a:extLst>
                  <a:ext uri="{FF2B5EF4-FFF2-40B4-BE49-F238E27FC236}">
                    <a16:creationId xmlns:a16="http://schemas.microsoft.com/office/drawing/2014/main" id="{916921AC-3FB1-79A9-7DEE-CC4F4ADAFC04}"/>
                  </a:ext>
                </a:extLst>
              </p:cNvPr>
              <p:cNvCxnSpPr>
                <a:cxnSpLocks/>
                <a:stCxn id="12" idx="6"/>
                <a:endCxn id="53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47;p6">
                <a:extLst>
                  <a:ext uri="{FF2B5EF4-FFF2-40B4-BE49-F238E27FC236}">
                    <a16:creationId xmlns:a16="http://schemas.microsoft.com/office/drawing/2014/main" id="{E99B50F5-168B-B0EB-3E30-50C1214C7F05}"/>
                  </a:ext>
                </a:extLst>
              </p:cNvPr>
              <p:cNvCxnSpPr>
                <a:cxnSpLocks/>
                <a:stCxn id="12" idx="6"/>
                <a:endCxn id="31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48;p6">
                <a:extLst>
                  <a:ext uri="{FF2B5EF4-FFF2-40B4-BE49-F238E27FC236}">
                    <a16:creationId xmlns:a16="http://schemas.microsoft.com/office/drawing/2014/main" id="{B170D98E-B233-A903-820D-EB1866657D47}"/>
                  </a:ext>
                </a:extLst>
              </p:cNvPr>
              <p:cNvCxnSpPr>
                <a:cxnSpLocks/>
                <a:stCxn id="12" idx="6"/>
                <a:endCxn id="54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0;p6">
                <a:extLst>
                  <a:ext uri="{FF2B5EF4-FFF2-40B4-BE49-F238E27FC236}">
                    <a16:creationId xmlns:a16="http://schemas.microsoft.com/office/drawing/2014/main" id="{7BFE0C1C-6434-1931-5D1C-AF240C19DAE3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1;p6">
                <a:extLst>
                  <a:ext uri="{FF2B5EF4-FFF2-40B4-BE49-F238E27FC236}">
                    <a16:creationId xmlns:a16="http://schemas.microsoft.com/office/drawing/2014/main" id="{C5367148-9B64-7225-B306-88A8D1202416}"/>
                  </a:ext>
                </a:extLst>
              </p:cNvPr>
              <p:cNvCxnSpPr>
                <a:cxnSpLocks/>
                <a:stCxn id="13" idx="6"/>
                <a:endCxn id="53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2;p6">
                <a:extLst>
                  <a:ext uri="{FF2B5EF4-FFF2-40B4-BE49-F238E27FC236}">
                    <a16:creationId xmlns:a16="http://schemas.microsoft.com/office/drawing/2014/main" id="{2F28FE8C-B42F-729F-8575-CFFA71E5BF4D}"/>
                  </a:ext>
                </a:extLst>
              </p:cNvPr>
              <p:cNvCxnSpPr>
                <a:cxnSpLocks/>
                <a:stCxn id="13" idx="6"/>
                <a:endCxn id="32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3;p6">
                <a:extLst>
                  <a:ext uri="{FF2B5EF4-FFF2-40B4-BE49-F238E27FC236}">
                    <a16:creationId xmlns:a16="http://schemas.microsoft.com/office/drawing/2014/main" id="{6DABA9E6-539D-FEB7-22FB-E0D962ABDD78}"/>
                  </a:ext>
                </a:extLst>
              </p:cNvPr>
              <p:cNvCxnSpPr>
                <a:cxnSpLocks/>
                <a:stCxn id="13" idx="6"/>
                <a:endCxn id="54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4;p6">
                <a:extLst>
                  <a:ext uri="{FF2B5EF4-FFF2-40B4-BE49-F238E27FC236}">
                    <a16:creationId xmlns:a16="http://schemas.microsoft.com/office/drawing/2014/main" id="{2A10028D-335C-7507-D013-57189630BDC7}"/>
                  </a:ext>
                </a:extLst>
              </p:cNvPr>
              <p:cNvCxnSpPr>
                <a:cxnSpLocks/>
                <a:stCxn id="14" idx="6"/>
                <a:endCxn id="53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55;p6">
                <a:extLst>
                  <a:ext uri="{FF2B5EF4-FFF2-40B4-BE49-F238E27FC236}">
                    <a16:creationId xmlns:a16="http://schemas.microsoft.com/office/drawing/2014/main" id="{B3CCBB0E-3D68-31D3-B1A1-E1BFB9A198E9}"/>
                  </a:ext>
                </a:extLst>
              </p:cNvPr>
              <p:cNvCxnSpPr>
                <a:cxnSpLocks/>
                <a:stCxn id="14" idx="6"/>
                <a:endCxn id="30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556;p6">
                <a:extLst>
                  <a:ext uri="{FF2B5EF4-FFF2-40B4-BE49-F238E27FC236}">
                    <a16:creationId xmlns:a16="http://schemas.microsoft.com/office/drawing/2014/main" id="{CFD20E44-20F1-6CF6-2EE1-077DB94AEFB8}"/>
                  </a:ext>
                </a:extLst>
              </p:cNvPr>
              <p:cNvCxnSpPr>
                <a:cxnSpLocks/>
                <a:stCxn id="14" idx="6"/>
                <a:endCxn id="31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557;p6">
                <a:extLst>
                  <a:ext uri="{FF2B5EF4-FFF2-40B4-BE49-F238E27FC236}">
                    <a16:creationId xmlns:a16="http://schemas.microsoft.com/office/drawing/2014/main" id="{0B34EB3D-F667-D55F-AD7B-E272252ED057}"/>
                  </a:ext>
                </a:extLst>
              </p:cNvPr>
              <p:cNvCxnSpPr>
                <a:cxnSpLocks/>
                <a:stCxn id="14" idx="6"/>
                <a:endCxn id="54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0" name="Google Shape;540;p6">
                <a:extLst>
                  <a:ext uri="{FF2B5EF4-FFF2-40B4-BE49-F238E27FC236}">
                    <a16:creationId xmlns:a16="http://schemas.microsoft.com/office/drawing/2014/main" id="{53FDE03E-D830-D204-243B-ACA47F7BD7A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42;p6">
                <a:extLst>
                  <a:ext uri="{FF2B5EF4-FFF2-40B4-BE49-F238E27FC236}">
                    <a16:creationId xmlns:a16="http://schemas.microsoft.com/office/drawing/2014/main" id="{CC9A0F1A-A553-2DB8-6311-8AF202FCA802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44;p6">
                <a:extLst>
                  <a:ext uri="{FF2B5EF4-FFF2-40B4-BE49-F238E27FC236}">
                    <a16:creationId xmlns:a16="http://schemas.microsoft.com/office/drawing/2014/main" id="{8EFEBB5B-37A4-93B3-EA8D-FFBBBD1BF0B7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58;p6">
                <a:extLst>
                  <a:ext uri="{FF2B5EF4-FFF2-40B4-BE49-F238E27FC236}">
                    <a16:creationId xmlns:a16="http://schemas.microsoft.com/office/drawing/2014/main" id="{0BC48524-E851-392B-49B5-FD1BBAC8C4D7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59;p6">
                <a:extLst>
                  <a:ext uri="{FF2B5EF4-FFF2-40B4-BE49-F238E27FC236}">
                    <a16:creationId xmlns:a16="http://schemas.microsoft.com/office/drawing/2014/main" id="{344E141E-8D47-765C-4429-17A5260EE23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60;p6">
                <a:extLst>
                  <a:ext uri="{FF2B5EF4-FFF2-40B4-BE49-F238E27FC236}">
                    <a16:creationId xmlns:a16="http://schemas.microsoft.com/office/drawing/2014/main" id="{0D1CBC99-0336-0674-09F2-0E5BB2C7E87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61;p6">
                <a:extLst>
                  <a:ext uri="{FF2B5EF4-FFF2-40B4-BE49-F238E27FC236}">
                    <a16:creationId xmlns:a16="http://schemas.microsoft.com/office/drawing/2014/main" id="{0ED704F9-714A-A882-242F-ADF11F78D39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62;p6">
                <a:extLst>
                  <a:ext uri="{FF2B5EF4-FFF2-40B4-BE49-F238E27FC236}">
                    <a16:creationId xmlns:a16="http://schemas.microsoft.com/office/drawing/2014/main" id="{2E916FF6-FD3A-AACF-05F1-F693221F418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563;p6">
                <a:extLst>
                  <a:ext uri="{FF2B5EF4-FFF2-40B4-BE49-F238E27FC236}">
                    <a16:creationId xmlns:a16="http://schemas.microsoft.com/office/drawing/2014/main" id="{31EC97B8-AB14-134E-2624-738B7FDFC4F5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4;p6">
                <a:extLst>
                  <a:ext uri="{FF2B5EF4-FFF2-40B4-BE49-F238E27FC236}">
                    <a16:creationId xmlns:a16="http://schemas.microsoft.com/office/drawing/2014/main" id="{2443F85F-E928-9580-1F9E-D28CD6AB9DC7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5;p6">
                <a:extLst>
                  <a:ext uri="{FF2B5EF4-FFF2-40B4-BE49-F238E27FC236}">
                    <a16:creationId xmlns:a16="http://schemas.microsoft.com/office/drawing/2014/main" id="{728748FB-0FAD-5937-C56D-A40BA8A3D447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6;p6">
                <a:extLst>
                  <a:ext uri="{FF2B5EF4-FFF2-40B4-BE49-F238E27FC236}">
                    <a16:creationId xmlns:a16="http://schemas.microsoft.com/office/drawing/2014/main" id="{166EA064-7DA6-A346-F758-244C8DD0A46C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67;p6">
                <a:extLst>
                  <a:ext uri="{FF2B5EF4-FFF2-40B4-BE49-F238E27FC236}">
                    <a16:creationId xmlns:a16="http://schemas.microsoft.com/office/drawing/2014/main" id="{2679BEC2-4423-530C-9DA6-CD911232982F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68;p6">
                <a:extLst>
                  <a:ext uri="{FF2B5EF4-FFF2-40B4-BE49-F238E27FC236}">
                    <a16:creationId xmlns:a16="http://schemas.microsoft.com/office/drawing/2014/main" id="{6C664D63-9B3A-8B7D-8CCE-E09A1C915BFD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69;p6">
                <a:extLst>
                  <a:ext uri="{FF2B5EF4-FFF2-40B4-BE49-F238E27FC236}">
                    <a16:creationId xmlns:a16="http://schemas.microsoft.com/office/drawing/2014/main" id="{49AB3D73-65ED-06C9-482C-9893218B6F6C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0;p6">
                <a:extLst>
                  <a:ext uri="{FF2B5EF4-FFF2-40B4-BE49-F238E27FC236}">
                    <a16:creationId xmlns:a16="http://schemas.microsoft.com/office/drawing/2014/main" id="{C36EDD96-E964-0BD8-0C50-AFC8099E9FDC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1;p6">
                <a:extLst>
                  <a:ext uri="{FF2B5EF4-FFF2-40B4-BE49-F238E27FC236}">
                    <a16:creationId xmlns:a16="http://schemas.microsoft.com/office/drawing/2014/main" id="{F1969E2D-6035-576A-11CC-2DD8E7E56A9E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2;p6">
                <a:extLst>
                  <a:ext uri="{FF2B5EF4-FFF2-40B4-BE49-F238E27FC236}">
                    <a16:creationId xmlns:a16="http://schemas.microsoft.com/office/drawing/2014/main" id="{55B462FF-ED93-5F9B-7897-F2C5486A41DD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3;p6">
                <a:extLst>
                  <a:ext uri="{FF2B5EF4-FFF2-40B4-BE49-F238E27FC236}">
                    <a16:creationId xmlns:a16="http://schemas.microsoft.com/office/drawing/2014/main" id="{C2F5EA11-3956-0319-AB8B-BAE1D9A45EF1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4;p6">
                <a:extLst>
                  <a:ext uri="{FF2B5EF4-FFF2-40B4-BE49-F238E27FC236}">
                    <a16:creationId xmlns:a16="http://schemas.microsoft.com/office/drawing/2014/main" id="{FA0C7631-72B9-327A-4A96-44396E7BB68C}"/>
                  </a:ext>
                </a:extLst>
              </p:cNvPr>
              <p:cNvCxnSpPr>
                <a:cxnSpLocks/>
                <a:stCxn id="32" idx="6"/>
                <a:endCxn id="33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75;p6">
                <a:extLst>
                  <a:ext uri="{FF2B5EF4-FFF2-40B4-BE49-F238E27FC236}">
                    <a16:creationId xmlns:a16="http://schemas.microsoft.com/office/drawing/2014/main" id="{AB4A4167-975C-2A60-EE84-7508B225685B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6;p6">
                <a:extLst>
                  <a:ext uri="{FF2B5EF4-FFF2-40B4-BE49-F238E27FC236}">
                    <a16:creationId xmlns:a16="http://schemas.microsoft.com/office/drawing/2014/main" id="{1CB1A19E-07E0-D42B-46DA-7874D55E9901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77;p6">
                <a:extLst>
                  <a:ext uri="{FF2B5EF4-FFF2-40B4-BE49-F238E27FC236}">
                    <a16:creationId xmlns:a16="http://schemas.microsoft.com/office/drawing/2014/main" id="{7B96832F-D706-B2D0-1FF9-D3759D8C8CAB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46;p6">
                <a:extLst>
                  <a:ext uri="{FF2B5EF4-FFF2-40B4-BE49-F238E27FC236}">
                    <a16:creationId xmlns:a16="http://schemas.microsoft.com/office/drawing/2014/main" id="{F1734A84-85C1-9AD4-BD09-6238682042D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9;p6">
                <a:extLst>
                  <a:ext uri="{FF2B5EF4-FFF2-40B4-BE49-F238E27FC236}">
                    <a16:creationId xmlns:a16="http://schemas.microsoft.com/office/drawing/2014/main" id="{53D6A6D0-09DE-BE0A-ECC9-F64EB7E7E1A0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" name="Google Shape;578;p6">
                <a:extLst>
                  <a:ext uri="{FF2B5EF4-FFF2-40B4-BE49-F238E27FC236}">
                    <a16:creationId xmlns:a16="http://schemas.microsoft.com/office/drawing/2014/main" id="{F2E42151-6AB2-FFA1-0588-D82CDB689A31}"/>
                  </a:ext>
                </a:extLst>
              </p:cNvPr>
              <p:cNvCxnSpPr>
                <a:cxnSpLocks/>
                <a:stCxn id="53" idx="6"/>
                <a:endCxn id="33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79;p6">
                <a:extLst>
                  <a:ext uri="{FF2B5EF4-FFF2-40B4-BE49-F238E27FC236}">
                    <a16:creationId xmlns:a16="http://schemas.microsoft.com/office/drawing/2014/main" id="{5EDB49D4-6DEA-2DB8-55D1-2B951CC18424}"/>
                  </a:ext>
                </a:extLst>
              </p:cNvPr>
              <p:cNvCxnSpPr>
                <a:cxnSpLocks/>
                <a:stCxn id="53" idx="6"/>
                <a:endCxn id="34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0;p6">
                <a:extLst>
                  <a:ext uri="{FF2B5EF4-FFF2-40B4-BE49-F238E27FC236}">
                    <a16:creationId xmlns:a16="http://schemas.microsoft.com/office/drawing/2014/main" id="{0F333EFD-8BD4-CE56-6D93-DACB7649ADEF}"/>
                  </a:ext>
                </a:extLst>
              </p:cNvPr>
              <p:cNvCxnSpPr>
                <a:cxnSpLocks/>
                <a:stCxn id="53" idx="6"/>
                <a:endCxn id="35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1;p6">
                <a:extLst>
                  <a:ext uri="{FF2B5EF4-FFF2-40B4-BE49-F238E27FC236}">
                    <a16:creationId xmlns:a16="http://schemas.microsoft.com/office/drawing/2014/main" id="{92D38F71-41E4-AED5-3B69-841D96B760FE}"/>
                  </a:ext>
                </a:extLst>
              </p:cNvPr>
              <p:cNvCxnSpPr>
                <a:cxnSpLocks/>
                <a:stCxn id="53" idx="6"/>
                <a:endCxn id="36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2;p6">
                <a:extLst>
                  <a:ext uri="{FF2B5EF4-FFF2-40B4-BE49-F238E27FC236}">
                    <a16:creationId xmlns:a16="http://schemas.microsoft.com/office/drawing/2014/main" id="{B8904C31-1BAE-A4BF-CD3E-7B792FA38ED5}"/>
                  </a:ext>
                </a:extLst>
              </p:cNvPr>
              <p:cNvCxnSpPr>
                <a:cxnSpLocks/>
                <a:stCxn id="53" idx="6"/>
                <a:endCxn id="37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3;p6">
                <a:extLst>
                  <a:ext uri="{FF2B5EF4-FFF2-40B4-BE49-F238E27FC236}">
                    <a16:creationId xmlns:a16="http://schemas.microsoft.com/office/drawing/2014/main" id="{312C868C-E2C2-0BA4-F0AE-DA0318EC354E}"/>
                  </a:ext>
                </a:extLst>
              </p:cNvPr>
              <p:cNvCxnSpPr>
                <a:cxnSpLocks/>
                <a:stCxn id="54" idx="6"/>
                <a:endCxn id="37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4;p6">
                <a:extLst>
                  <a:ext uri="{FF2B5EF4-FFF2-40B4-BE49-F238E27FC236}">
                    <a16:creationId xmlns:a16="http://schemas.microsoft.com/office/drawing/2014/main" id="{E5BA9434-5921-5ED1-2B39-02B1991A12D6}"/>
                  </a:ext>
                </a:extLst>
              </p:cNvPr>
              <p:cNvCxnSpPr>
                <a:cxnSpLocks/>
                <a:stCxn id="54" idx="6"/>
                <a:endCxn id="36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5;p6">
                <a:extLst>
                  <a:ext uri="{FF2B5EF4-FFF2-40B4-BE49-F238E27FC236}">
                    <a16:creationId xmlns:a16="http://schemas.microsoft.com/office/drawing/2014/main" id="{9BEE8746-863D-0B4F-CBA7-FA6235A2E470}"/>
                  </a:ext>
                </a:extLst>
              </p:cNvPr>
              <p:cNvCxnSpPr>
                <a:cxnSpLocks/>
                <a:stCxn id="54" idx="6"/>
                <a:endCxn id="35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6;p6">
                <a:extLst>
                  <a:ext uri="{FF2B5EF4-FFF2-40B4-BE49-F238E27FC236}">
                    <a16:creationId xmlns:a16="http://schemas.microsoft.com/office/drawing/2014/main" id="{E6346814-A813-C578-58BD-D851504842F7}"/>
                  </a:ext>
                </a:extLst>
              </p:cNvPr>
              <p:cNvCxnSpPr>
                <a:cxnSpLocks/>
                <a:stCxn id="54" idx="6"/>
                <a:endCxn id="34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87;p6">
                <a:extLst>
                  <a:ext uri="{FF2B5EF4-FFF2-40B4-BE49-F238E27FC236}">
                    <a16:creationId xmlns:a16="http://schemas.microsoft.com/office/drawing/2014/main" id="{B4D80FA2-4252-D2C1-35F8-2072C1DE823F}"/>
                  </a:ext>
                </a:extLst>
              </p:cNvPr>
              <p:cNvCxnSpPr>
                <a:cxnSpLocks/>
                <a:stCxn id="54" idx="6"/>
                <a:endCxn id="33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88;p6">
                <a:extLst>
                  <a:ext uri="{FF2B5EF4-FFF2-40B4-BE49-F238E27FC236}">
                    <a16:creationId xmlns:a16="http://schemas.microsoft.com/office/drawing/2014/main" id="{12DFF54D-FABF-B3A6-BC09-A231F0CBF8AF}"/>
                  </a:ext>
                </a:extLst>
              </p:cNvPr>
              <p:cNvCxnSpPr>
                <a:cxnSpLocks/>
                <a:stCxn id="33" idx="6"/>
                <a:endCxn id="15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89;p6">
                <a:extLst>
                  <a:ext uri="{FF2B5EF4-FFF2-40B4-BE49-F238E27FC236}">
                    <a16:creationId xmlns:a16="http://schemas.microsoft.com/office/drawing/2014/main" id="{B2BE34B7-3A93-E730-E1CF-D4EF2CCEF695}"/>
                  </a:ext>
                </a:extLst>
              </p:cNvPr>
              <p:cNvCxnSpPr>
                <a:cxnSpLocks/>
                <a:stCxn id="34" idx="6"/>
                <a:endCxn id="15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0;p6">
                <a:extLst>
                  <a:ext uri="{FF2B5EF4-FFF2-40B4-BE49-F238E27FC236}">
                    <a16:creationId xmlns:a16="http://schemas.microsoft.com/office/drawing/2014/main" id="{EDDAA30E-F067-075E-A7B7-5C8E5EB6920D}"/>
                  </a:ext>
                </a:extLst>
              </p:cNvPr>
              <p:cNvCxnSpPr>
                <a:cxnSpLocks/>
                <a:stCxn id="35" idx="6"/>
                <a:endCxn id="15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1;p6">
                <a:extLst>
                  <a:ext uri="{FF2B5EF4-FFF2-40B4-BE49-F238E27FC236}">
                    <a16:creationId xmlns:a16="http://schemas.microsoft.com/office/drawing/2014/main" id="{DCBED781-3FB3-C4F3-41C6-9BE80B0AFE35}"/>
                  </a:ext>
                </a:extLst>
              </p:cNvPr>
              <p:cNvCxnSpPr>
                <a:cxnSpLocks/>
                <a:stCxn id="36" idx="6"/>
                <a:endCxn id="15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2;p6">
                <a:extLst>
                  <a:ext uri="{FF2B5EF4-FFF2-40B4-BE49-F238E27FC236}">
                    <a16:creationId xmlns:a16="http://schemas.microsoft.com/office/drawing/2014/main" id="{ECD92B2D-C281-C932-008B-A5571D3A55EB}"/>
                  </a:ext>
                </a:extLst>
              </p:cNvPr>
              <p:cNvCxnSpPr>
                <a:cxnSpLocks/>
                <a:stCxn id="37" idx="6"/>
                <a:endCxn id="15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0" name="Google Shape;593;p6">
                <a:extLst>
                  <a:ext uri="{FF2B5EF4-FFF2-40B4-BE49-F238E27FC236}">
                    <a16:creationId xmlns:a16="http://schemas.microsoft.com/office/drawing/2014/main" id="{7FF263FE-C1FE-43FF-4A82-0729BC1685E4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594;p6">
                <a:extLst>
                  <a:ext uri="{FF2B5EF4-FFF2-40B4-BE49-F238E27FC236}">
                    <a16:creationId xmlns:a16="http://schemas.microsoft.com/office/drawing/2014/main" id="{CF91D3F6-ECB3-59C9-F072-12164D014B42}"/>
                  </a:ext>
                </a:extLst>
              </p:cNvPr>
              <p:cNvCxnSpPr>
                <a:cxnSpLocks/>
                <a:stCxn id="34" idx="6"/>
                <a:endCxn id="70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5;p6">
                <a:extLst>
                  <a:ext uri="{FF2B5EF4-FFF2-40B4-BE49-F238E27FC236}">
                    <a16:creationId xmlns:a16="http://schemas.microsoft.com/office/drawing/2014/main" id="{93584C45-DB89-3FD6-B912-259B28CA93BD}"/>
                  </a:ext>
                </a:extLst>
              </p:cNvPr>
              <p:cNvCxnSpPr>
                <a:cxnSpLocks/>
                <a:stCxn id="35" idx="6"/>
                <a:endCxn id="70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6;p6">
                <a:extLst>
                  <a:ext uri="{FF2B5EF4-FFF2-40B4-BE49-F238E27FC236}">
                    <a16:creationId xmlns:a16="http://schemas.microsoft.com/office/drawing/2014/main" id="{439EEC9B-73A5-F38C-2A60-D6560E0BA0FF}"/>
                  </a:ext>
                </a:extLst>
              </p:cNvPr>
              <p:cNvCxnSpPr>
                <a:cxnSpLocks/>
                <a:stCxn id="36" idx="6"/>
                <a:endCxn id="70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" name="Google Shape;597;p6">
                <a:extLst>
                  <a:ext uri="{FF2B5EF4-FFF2-40B4-BE49-F238E27FC236}">
                    <a16:creationId xmlns:a16="http://schemas.microsoft.com/office/drawing/2014/main" id="{27C43822-7892-CAA0-CD0D-22AACBCEE691}"/>
                  </a:ext>
                </a:extLst>
              </p:cNvPr>
              <p:cNvCxnSpPr>
                <a:cxnSpLocks/>
                <a:stCxn id="37" idx="6"/>
                <a:endCxn id="70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" name="Google Shape;598;p6">
                <a:extLst>
                  <a:ext uri="{FF2B5EF4-FFF2-40B4-BE49-F238E27FC236}">
                    <a16:creationId xmlns:a16="http://schemas.microsoft.com/office/drawing/2014/main" id="{C8CFB35E-4B04-67FE-A15C-528FCF50776B}"/>
                  </a:ext>
                </a:extLst>
              </p:cNvPr>
              <p:cNvCxnSpPr>
                <a:cxnSpLocks/>
                <a:stCxn id="33" idx="6"/>
                <a:endCxn id="70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" name="Google Shape;599;p6">
                <a:extLst>
                  <a:ext uri="{FF2B5EF4-FFF2-40B4-BE49-F238E27FC236}">
                    <a16:creationId xmlns:a16="http://schemas.microsoft.com/office/drawing/2014/main" id="{2E7E68CD-CEE3-F6B5-4F2C-0B2B87A6A3A8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2DA28C7-5C70-E114-6F80-6BD917DBCE09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699F2691-F7D4-FA1C-BBAF-3000C238E1B4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9" name="Google Shape;602;p6">
              <a:extLst>
                <a:ext uri="{FF2B5EF4-FFF2-40B4-BE49-F238E27FC236}">
                  <a16:creationId xmlns:a16="http://schemas.microsoft.com/office/drawing/2014/main" id="{3420A15C-27EF-2093-1015-87BDB9C5A3FE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0;p6">
              <a:extLst>
                <a:ext uri="{FF2B5EF4-FFF2-40B4-BE49-F238E27FC236}">
                  <a16:creationId xmlns:a16="http://schemas.microsoft.com/office/drawing/2014/main" id="{37B876AA-D0BD-2D57-1B4A-C7C9CBDD6DD7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1;p6">
              <a:extLst>
                <a:ext uri="{FF2B5EF4-FFF2-40B4-BE49-F238E27FC236}">
                  <a16:creationId xmlns:a16="http://schemas.microsoft.com/office/drawing/2014/main" id="{A28DC51E-48F4-59EF-9C34-F76CC4A70F21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/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4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7896CB1-5621-F595-CACA-D29F846F3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49" y="68249"/>
            <a:ext cx="6782462" cy="67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24200" y="3559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2D4B3D84-22B1-7636-80C2-0D08FA7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5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FAE7-7D99-46F0-3B60-F6159C79B3F9}"/>
              </a:ext>
            </a:extLst>
          </p:cNvPr>
          <p:cNvSpPr txBox="1"/>
          <p:nvPr/>
        </p:nvSpPr>
        <p:spPr>
          <a:xfrm>
            <a:off x="8905623" y="2837160"/>
            <a:ext cx="298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Credit: Linkedin.com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0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83B440-D2A0-3F29-4C8A-E72BB23A30E4}"/>
              </a:ext>
            </a:extLst>
          </p:cNvPr>
          <p:cNvGrpSpPr/>
          <p:nvPr/>
        </p:nvGrpSpPr>
        <p:grpSpPr>
          <a:xfrm>
            <a:off x="2355850" y="401932"/>
            <a:ext cx="7224063" cy="5817897"/>
            <a:chOff x="3594179" y="1626321"/>
            <a:chExt cx="5553933" cy="447285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E2B11BE2-F248-8B6F-449C-0E79EF90E5AE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A33251-DE78-C4E0-F437-26834478BEF9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F7932-8FA6-AF0A-5A2C-D88A69C7BB6E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Epoch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D0DD0C-91D7-9039-5237-39AE2A579C6C}"/>
                </a:ext>
              </a:extLst>
            </p:cNvPr>
            <p:cNvSpPr txBox="1"/>
            <p:nvPr/>
          </p:nvSpPr>
          <p:spPr>
            <a:xfrm rot="16200000">
              <a:off x="3414445" y="2195428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A584F-7E32-AFBB-3728-3378F9821B3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371D87-1784-957B-1550-DF823F4339F4}"/>
                </a:ext>
              </a:extLst>
            </p:cNvPr>
            <p:cNvSpPr/>
            <p:nvPr/>
          </p:nvSpPr>
          <p:spPr>
            <a:xfrm>
              <a:off x="4820718" y="2465222"/>
              <a:ext cx="2435960" cy="2086668"/>
            </a:xfrm>
            <a:custGeom>
              <a:avLst/>
              <a:gdLst>
                <a:gd name="connsiteX0" fmla="*/ 0 w 5991149"/>
                <a:gd name="connsiteY0" fmla="*/ 0 h 2086668"/>
                <a:gd name="connsiteX1" fmla="*/ 2918765 w 5991149"/>
                <a:gd name="connsiteY1" fmla="*/ 1836116 h 2086668"/>
                <a:gd name="connsiteX2" fmla="*/ 5991149 w 5991149"/>
                <a:gd name="connsiteY2" fmla="*/ 2070202 h 20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1149" h="2086668">
                  <a:moveTo>
                    <a:pt x="0" y="0"/>
                  </a:moveTo>
                  <a:cubicBezTo>
                    <a:pt x="960120" y="745541"/>
                    <a:pt x="1920240" y="1491082"/>
                    <a:pt x="2918765" y="1836116"/>
                  </a:cubicBezTo>
                  <a:cubicBezTo>
                    <a:pt x="3917290" y="2181150"/>
                    <a:pt x="5585156" y="2068983"/>
                    <a:pt x="5991149" y="2070202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842BF-F5B3-F089-D83B-55C81E85D08A}"/>
                </a:ext>
              </a:extLst>
            </p:cNvPr>
            <p:cNvSpPr/>
            <p:nvPr/>
          </p:nvSpPr>
          <p:spPr>
            <a:xfrm>
              <a:off x="4806086" y="2362810"/>
              <a:ext cx="2596896" cy="1760001"/>
            </a:xfrm>
            <a:custGeom>
              <a:avLst/>
              <a:gdLst>
                <a:gd name="connsiteX0" fmla="*/ 0 w 2596896"/>
                <a:gd name="connsiteY0" fmla="*/ 0 h 1760001"/>
                <a:gd name="connsiteX1" fmla="*/ 1185063 w 2596896"/>
                <a:gd name="connsiteY1" fmla="*/ 1719072 h 1760001"/>
                <a:gd name="connsiteX2" fmla="*/ 2596896 w 2596896"/>
                <a:gd name="connsiteY2" fmla="*/ 1185062 h 17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896" h="1760001">
                  <a:moveTo>
                    <a:pt x="0" y="0"/>
                  </a:moveTo>
                  <a:cubicBezTo>
                    <a:pt x="376123" y="760781"/>
                    <a:pt x="752247" y="1521562"/>
                    <a:pt x="1185063" y="1719072"/>
                  </a:cubicBezTo>
                  <a:cubicBezTo>
                    <a:pt x="1617879" y="1916582"/>
                    <a:pt x="2342083" y="1343558"/>
                    <a:pt x="2596896" y="1185062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40382-2F22-037F-59C4-D281151A35E9}"/>
                </a:ext>
              </a:extLst>
            </p:cNvPr>
            <p:cNvSpPr txBox="1"/>
            <p:nvPr/>
          </p:nvSpPr>
          <p:spPr>
            <a:xfrm>
              <a:off x="7367731" y="3146803"/>
              <a:ext cx="16738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30ABBF-B288-AD4D-8A37-0AF1C89CBA47}"/>
                </a:ext>
              </a:extLst>
            </p:cNvPr>
            <p:cNvSpPr txBox="1"/>
            <p:nvPr/>
          </p:nvSpPr>
          <p:spPr>
            <a:xfrm>
              <a:off x="7055537" y="4321057"/>
              <a:ext cx="1780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D5AF53-CC9F-17A3-6376-50D064EF7DC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52" y="1857154"/>
              <a:ext cx="0" cy="41486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7EB5B-9499-A301-A591-8B9F27CD5585}"/>
                </a:ext>
              </a:extLst>
            </p:cNvPr>
            <p:cNvSpPr txBox="1"/>
            <p:nvPr/>
          </p:nvSpPr>
          <p:spPr>
            <a:xfrm>
              <a:off x="4131975" y="1648904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9C024A-2765-32F2-B761-3BF0BB24814B}"/>
                </a:ext>
              </a:extLst>
            </p:cNvPr>
            <p:cNvSpPr txBox="1"/>
            <p:nvPr/>
          </p:nvSpPr>
          <p:spPr>
            <a:xfrm>
              <a:off x="6346942" y="1626321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8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130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4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4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531549" y="368383"/>
            <a:ext cx="6113214" cy="3245099"/>
            <a:chOff x="634330" y="862751"/>
            <a:chExt cx="3038704" cy="1613046"/>
          </a:xfrm>
        </p:grpSpPr>
        <p:pic>
          <p:nvPicPr>
            <p:cNvPr id="5" name="Picture 2" descr="Camera basics - Opto Engineer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30" y="862751"/>
              <a:ext cx="3038704" cy="161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14650" y="1192482"/>
              <a:ext cx="342900" cy="9535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>
                <a:rot lat="20999996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688" y="1925086"/>
            <a:ext cx="563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Pinhole principle 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Traditional film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sensors (CCD and CMOS)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Red Green Blue (RGB) channels</a:t>
            </a:r>
          </a:p>
        </p:txBody>
      </p:sp>
      <p:pic>
        <p:nvPicPr>
          <p:cNvPr id="8" name="Picture 2" descr="Understanding Digital Camera Se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49" y="3613482"/>
            <a:ext cx="6361862" cy="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8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</a:t>
            </a:r>
          </a:p>
        </p:txBody>
      </p:sp>
      <p:pic>
        <p:nvPicPr>
          <p:cNvPr id="6" name="Picture 2" descr="https://miro.medium.com/max/1400/0*CI5wgSszZnpHu5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1390541"/>
            <a:ext cx="11623723" cy="47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F9A45A-4744-503B-6456-E1FB8477ADFD}"/>
              </a:ext>
            </a:extLst>
          </p:cNvPr>
          <p:cNvSpPr txBox="1"/>
          <p:nvPr/>
        </p:nvSpPr>
        <p:spPr>
          <a:xfrm>
            <a:off x="1959678" y="6308209"/>
            <a:ext cx="90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of Abraham Lincoln as a matrix of pixel values. Image Credit: Thomas 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99A88F-D161-B445-DA8C-178A325D43F6}"/>
              </a:ext>
            </a:extLst>
          </p:cNvPr>
          <p:cNvGrpSpPr/>
          <p:nvPr/>
        </p:nvGrpSpPr>
        <p:grpSpPr>
          <a:xfrm>
            <a:off x="6017105" y="999015"/>
            <a:ext cx="5233320" cy="4859969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DA01CEBF-6A2E-0219-6715-9F80F3E4CA08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DA70B680-C3AF-8E9C-151C-B74C694B6A8F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DD1D1A5C-48D4-865D-DBCA-4C621AB8F12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54A5B83C-56CE-F00B-F85F-D902066ED7DF}"/>
                  </a:ext>
                </a:extLst>
              </p:cNvPr>
              <p:cNvSpPr/>
              <p:nvPr/>
            </p:nvSpPr>
            <p:spPr>
              <a:xfrm>
                <a:off x="2876846" y="6874584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8;p6">
                <a:extLst>
                  <a:ext uri="{FF2B5EF4-FFF2-40B4-BE49-F238E27FC236}">
                    <a16:creationId xmlns:a16="http://schemas.microsoft.com/office/drawing/2014/main" id="{0F7AE28E-BACD-9D24-EDE2-C5009EE3DB5C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DBA95C1A-3BA8-128C-079F-4677CC03B13A}"/>
                  </a:ext>
                </a:extLst>
              </p:cNvPr>
              <p:cNvCxnSpPr>
                <a:cxnSpLocks/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EBC1BE01-EF26-411E-48C1-352AC4CA09E4}"/>
                  </a:ext>
                </a:extLst>
              </p:cNvPr>
              <p:cNvCxnSpPr>
                <a:cxnSpLocks/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ABC478A6-363A-3673-064F-A8823CD3C2FF}"/>
                  </a:ext>
                </a:extLst>
              </p:cNvPr>
              <p:cNvCxnSpPr>
                <a:cxnSpLocks/>
                <a:stCxn id="11" idx="6"/>
                <a:endCxn id="29" idx="2"/>
              </p:cNvCxnSpPr>
              <p:nvPr/>
            </p:nvCxnSpPr>
            <p:spPr>
              <a:xfrm flipV="1">
                <a:off x="3923478" y="6749176"/>
                <a:ext cx="1068278" cy="6655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04DB2DC1-C652-1751-DE06-4F526C60F969}"/>
                  </a:ext>
                </a:extLst>
              </p:cNvPr>
              <p:cNvCxnSpPr>
                <a:cxnSpLocks/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674D54CF-0613-66B0-013E-1526540F7063}"/>
                  </a:ext>
                </a:extLst>
              </p:cNvPr>
              <p:cNvCxnSpPr>
                <a:cxnSpLocks/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142F6A36-6943-47EE-A821-B17328FC63C3}"/>
                  </a:ext>
                </a:extLst>
              </p:cNvPr>
              <p:cNvCxnSpPr>
                <a:cxnSpLocks/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4ACCDFF1-9897-338E-821D-B66D446D61DE}"/>
                  </a:ext>
                </a:extLst>
              </p:cNvPr>
              <p:cNvCxnSpPr>
                <a:cxnSpLocks/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0767D57B-2C62-7629-50EF-D640B8380572}"/>
                  </a:ext>
                </a:extLst>
              </p:cNvPr>
              <p:cNvCxnSpPr>
                <a:cxnSpLocks/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C7B5957B-9B0F-884F-A122-01884B7E7837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8D657A61-D7C5-69B5-DEF9-39B9B7587B0B}"/>
                  </a:ext>
                </a:extLst>
              </p:cNvPr>
              <p:cNvCxnSpPr>
                <a:cxnSpLocks/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47315CDD-C1EA-783E-5A81-B53A5DEFA0B1}"/>
                  </a:ext>
                </a:extLst>
              </p:cNvPr>
              <p:cNvCxnSpPr>
                <a:cxnSpLocks/>
                <a:stCxn id="11" idx="6"/>
                <a:endCxn id="50" idx="2"/>
              </p:cNvCxnSpPr>
              <p:nvPr/>
            </p:nvCxnSpPr>
            <p:spPr>
              <a:xfrm flipV="1">
                <a:off x="3923478" y="2333484"/>
                <a:ext cx="1068278" cy="5081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9305411A-2E69-5E28-3A7E-1ADADE5A4D0D}"/>
                  </a:ext>
                </a:extLst>
              </p:cNvPr>
              <p:cNvCxnSpPr>
                <a:cxnSpLocks/>
                <a:stCxn id="11" idx="6"/>
                <a:endCxn id="27" idx="2"/>
              </p:cNvCxnSpPr>
              <p:nvPr/>
            </p:nvCxnSpPr>
            <p:spPr>
              <a:xfrm flipV="1">
                <a:off x="3923478" y="3765687"/>
                <a:ext cx="1068278" cy="364904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635CBB17-B129-92E9-B0E3-A9CD61DDDE93}"/>
                  </a:ext>
                </a:extLst>
              </p:cNvPr>
              <p:cNvCxnSpPr>
                <a:cxnSpLocks/>
                <a:stCxn id="11" idx="6"/>
                <a:endCxn id="28" idx="2"/>
              </p:cNvCxnSpPr>
              <p:nvPr/>
            </p:nvCxnSpPr>
            <p:spPr>
              <a:xfrm flipV="1">
                <a:off x="3923478" y="5222538"/>
                <a:ext cx="1068278" cy="219219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D2FE8488-8E46-4568-1589-08E0F1B80A49}"/>
                  </a:ext>
                </a:extLst>
              </p:cNvPr>
              <p:cNvCxnSpPr>
                <a:cxnSpLocks/>
                <a:stCxn id="11" idx="6"/>
                <a:endCxn id="51" idx="2"/>
              </p:cNvCxnSpPr>
              <p:nvPr/>
            </p:nvCxnSpPr>
            <p:spPr>
              <a:xfrm>
                <a:off x="3923478" y="7414730"/>
                <a:ext cx="1068278" cy="82958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042EBC73-575D-D3D9-4B2E-8DC37FCC6A4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78D99C59-945E-162E-1282-C45BA09FB1DF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3AC8B48C-ED0A-8431-AA86-CF6892715C9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6257D592-ACD5-3D79-189F-0D58CFDF138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AE4F29C-9A6F-9B88-0665-E29420226C57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37C532BE-3050-8350-FC23-5D2A9088C7EA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7B8B9B28-253C-27CB-F8A1-8107393D4BA9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A95166E0-85C5-6906-CEDA-41F45AD49BB6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A6FF7B0D-97E5-BE19-0A2C-76EAB46F0305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C457E85F-176C-A4C1-D5A9-97C1032E017D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3C9DB35F-CFC1-AD9B-3419-A06AB42EB40A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54598FA0-52BB-9FAC-095D-8AF323AF9C7C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79010754-C0B7-8B50-6EB3-88AD8DFE6360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BFBBC1D-CD00-83D7-8F84-3D4BEADE3EC1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40970638-ED6E-F346-96A2-086D15393EF5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14B45502-8CB5-6F80-088C-99CE2DB3F506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857029AB-0F71-90D9-AFC7-8D34B4C73DFA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3201F17D-B666-E384-115C-85BE24FFD351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F2CF9452-15BB-821E-3CBF-3098CAD88FE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27E0D5A5-3B2A-CA2E-CA82-DAA02242ECD0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A5ED5F30-ED62-FF13-636A-3F2319A387B7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8B237C6E-F0D7-7520-FC9E-14C41424277F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27C5BD22-F218-A05B-D475-687A8016DC08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509F97D9-B227-BAF3-3851-F3C0159B453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E3DB9B3F-87B1-3437-C2F1-30CF9C92B2A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CC8DB444-548F-5D78-FD78-9FBFB996C110}"/>
                  </a:ext>
                </a:extLst>
              </p:cNvPr>
              <p:cNvCxnSpPr>
                <a:cxnSpLocks/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9DB731A7-1DF4-C374-FC47-0840B62235FA}"/>
                  </a:ext>
                </a:extLst>
              </p:cNvPr>
              <p:cNvCxnSpPr>
                <a:cxnSpLocks/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C5DE6F5A-A150-6F0F-BF62-3F0877BE46D5}"/>
                  </a:ext>
                </a:extLst>
              </p:cNvPr>
              <p:cNvCxnSpPr>
                <a:cxnSpLocks/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D5BDB8A8-5236-06ED-11D4-C1EB9E5E2859}"/>
                  </a:ext>
                </a:extLst>
              </p:cNvPr>
              <p:cNvCxnSpPr>
                <a:cxnSpLocks/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11A2E38-5F52-F86B-22B2-180988334601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BD85940-1C8C-C4F0-44BD-97785D5F7A0E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90299DC4-14EC-D8E2-3E61-A95ECD3CAB68}"/>
                  </a:ext>
                </a:extLst>
              </p:cNvPr>
              <p:cNvCxnSpPr>
                <a:cxnSpLocks/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DAAC7A1B-6AEE-9FCE-545D-AC06C022EDDB}"/>
                  </a:ext>
                </a:extLst>
              </p:cNvPr>
              <p:cNvCxnSpPr>
                <a:cxnSpLocks/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C0B858E7-1758-B524-6E4A-66BDFD7AA42E}"/>
                  </a:ext>
                </a:extLst>
              </p:cNvPr>
              <p:cNvCxnSpPr>
                <a:cxnSpLocks/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A1E8A40B-BF6D-63E9-BD9D-9A9F3F201F13}"/>
                  </a:ext>
                </a:extLst>
              </p:cNvPr>
              <p:cNvCxnSpPr>
                <a:cxnSpLocks/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8;p6">
                <a:extLst>
                  <a:ext uri="{FF2B5EF4-FFF2-40B4-BE49-F238E27FC236}">
                    <a16:creationId xmlns:a16="http://schemas.microsoft.com/office/drawing/2014/main" id="{B447ABF0-1E7A-F5F7-51E9-9BBB8AA518A1}"/>
                  </a:ext>
                </a:extLst>
              </p:cNvPr>
              <p:cNvCxnSpPr>
                <a:cxnSpLocks/>
                <a:stCxn id="30" idx="6"/>
                <a:endCxn id="12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9;p6">
                <a:extLst>
                  <a:ext uri="{FF2B5EF4-FFF2-40B4-BE49-F238E27FC236}">
                    <a16:creationId xmlns:a16="http://schemas.microsoft.com/office/drawing/2014/main" id="{621C3F97-542F-9A21-2696-4A15224D6A2B}"/>
                  </a:ext>
                </a:extLst>
              </p:cNvPr>
              <p:cNvCxnSpPr>
                <a:cxnSpLocks/>
                <a:stCxn id="31" idx="6"/>
                <a:endCxn id="12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0;p6">
                <a:extLst>
                  <a:ext uri="{FF2B5EF4-FFF2-40B4-BE49-F238E27FC236}">
                    <a16:creationId xmlns:a16="http://schemas.microsoft.com/office/drawing/2014/main" id="{AAD331EC-EAD2-FAB4-009E-E246F4617E2A}"/>
                  </a:ext>
                </a:extLst>
              </p:cNvPr>
              <p:cNvCxnSpPr>
                <a:cxnSpLocks/>
                <a:stCxn id="32" idx="6"/>
                <a:endCxn id="12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1;p6">
                <a:extLst>
                  <a:ext uri="{FF2B5EF4-FFF2-40B4-BE49-F238E27FC236}">
                    <a16:creationId xmlns:a16="http://schemas.microsoft.com/office/drawing/2014/main" id="{2019147A-D51D-5BAF-3037-51EC495C5E7E}"/>
                  </a:ext>
                </a:extLst>
              </p:cNvPr>
              <p:cNvCxnSpPr>
                <a:cxnSpLocks/>
                <a:stCxn id="33" idx="6"/>
                <a:endCxn id="12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92;p6">
                <a:extLst>
                  <a:ext uri="{FF2B5EF4-FFF2-40B4-BE49-F238E27FC236}">
                    <a16:creationId xmlns:a16="http://schemas.microsoft.com/office/drawing/2014/main" id="{285D87C0-1FC4-8F58-679C-F06F59F6C310}"/>
                  </a:ext>
                </a:extLst>
              </p:cNvPr>
              <p:cNvCxnSpPr>
                <a:cxnSpLocks/>
                <a:stCxn id="34" idx="6"/>
                <a:endCxn id="12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7" name="Google Shape;593;p6">
                <a:extLst>
                  <a:ext uri="{FF2B5EF4-FFF2-40B4-BE49-F238E27FC236}">
                    <a16:creationId xmlns:a16="http://schemas.microsoft.com/office/drawing/2014/main" id="{92E57A4B-186F-7CE9-5BFA-9E8FD3ABE536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" name="Google Shape;594;p6">
                <a:extLst>
                  <a:ext uri="{FF2B5EF4-FFF2-40B4-BE49-F238E27FC236}">
                    <a16:creationId xmlns:a16="http://schemas.microsoft.com/office/drawing/2014/main" id="{CCEC99FA-952F-FCFB-3B22-B245F98C88C5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5;p6">
                <a:extLst>
                  <a:ext uri="{FF2B5EF4-FFF2-40B4-BE49-F238E27FC236}">
                    <a16:creationId xmlns:a16="http://schemas.microsoft.com/office/drawing/2014/main" id="{0388C137-BC60-C7D5-F9D5-6019B9A5596A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6;p6">
                <a:extLst>
                  <a:ext uri="{FF2B5EF4-FFF2-40B4-BE49-F238E27FC236}">
                    <a16:creationId xmlns:a16="http://schemas.microsoft.com/office/drawing/2014/main" id="{54B6E1A8-4CEB-A2EF-F0A3-94EB412A8927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7;p6">
                <a:extLst>
                  <a:ext uri="{FF2B5EF4-FFF2-40B4-BE49-F238E27FC236}">
                    <a16:creationId xmlns:a16="http://schemas.microsoft.com/office/drawing/2014/main" id="{CF5FB170-E254-D44F-3E4D-4C2080445204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8;p6">
                <a:extLst>
                  <a:ext uri="{FF2B5EF4-FFF2-40B4-BE49-F238E27FC236}">
                    <a16:creationId xmlns:a16="http://schemas.microsoft.com/office/drawing/2014/main" id="{F3907EFF-0D4D-99CF-9700-6E379CC8E185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8881C828-D6A0-A6B9-DA22-B87EE9610E0A}"/>
                  </a:ext>
                </a:extLst>
              </p:cNvPr>
              <p:cNvCxnSpPr>
                <a:cxnSpLocks/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B4F17576-65F5-B20B-FEEC-EDBE42D3DC4E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F556072F-CD97-222D-09A5-E3C607F08B0B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4FF17676-955A-6743-FF05-B0E09E8C4F6D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E6EE462-14AC-28B4-F325-29BDD09ABE1B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EDA67E88-BEF1-1C9D-49D0-4546F19FC44B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828936"/>
                  </p:ext>
                </p:extLst>
              </p:nvPr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87" r="-4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87" r="-3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87" r="-2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87" r="-1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87" r="-1869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0000" r="-4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0000" r="-3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0000" r="-2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0000" r="-1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0000" r="-186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02174" r="-4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02174" r="-3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02174" r="-2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02174" r="-1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02174" r="-1869" b="-2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98925" r="-4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98925" r="-3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98925" r="-2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98925" r="-1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98925" r="-1869" b="-1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403261" r="-4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403261" r="-3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403261" r="-2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403261" r="-1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403261" r="-186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EC421A-8899-B8A8-91B8-33770F1E595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4003" y="2364290"/>
            <a:ext cx="4963102" cy="2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338498-3C56-FD28-6DBB-F2F06C9EC66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14219" y="2438877"/>
            <a:ext cx="4302886" cy="97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A5A802-4529-B07D-BDAE-3322F2501B9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657600" y="4672728"/>
            <a:ext cx="2393417" cy="229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/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21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57430" y="4241348"/>
          <a:ext cx="2265605" cy="2226455"/>
        </p:xfrm>
        <a:graphic>
          <a:graphicData uri="http://schemas.openxmlformats.org/drawingml/2006/table">
            <a:tbl>
              <a:tblPr firstRow="1" bandRow="1"/>
              <a:tblGrid>
                <a:gridCol w="453121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marL="109798" marR="109798" marT="54898" marB="548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91891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2719" y="2399271"/>
            <a:ext cx="4251750" cy="3917985"/>
            <a:chOff x="232719" y="2399271"/>
            <a:chExt cx="4251750" cy="39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32719" y="4614107"/>
              <a:ext cx="4251750" cy="1703149"/>
              <a:chOff x="2804616" y="4380247"/>
              <a:chExt cx="3154992" cy="12638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804619" y="4834547"/>
                <a:ext cx="541921" cy="35013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04616" y="5293927"/>
                <a:ext cx="541921" cy="35013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04619" y="4380247"/>
                <a:ext cx="541921" cy="35013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42377" y="4389461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42377" y="4828859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42376" y="5294940"/>
                <a:ext cx="2317232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n</a:t>
                </a:r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82978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074065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390605" y="2495107"/>
            <a:ext cx="2665103" cy="238581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54562" y="2975621"/>
            <a:ext cx="24558" cy="237485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48832" y="3305481"/>
            <a:ext cx="2432488" cy="239270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Convolution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3643046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Elbow Connector 52">
            <a:extLst>
              <a:ext uri="{FF2B5EF4-FFF2-40B4-BE49-F238E27FC236}">
                <a16:creationId xmlns:a16="http://schemas.microsoft.com/office/drawing/2014/main" id="{C667A17C-B1E7-F519-070A-ABF39B0035E0}"/>
              </a:ext>
            </a:extLst>
          </p:cNvPr>
          <p:cNvCxnSpPr>
            <a:cxnSpLocks/>
            <a:stCxn id="17" idx="0"/>
            <a:endCxn id="53" idx="0"/>
          </p:cNvCxnSpPr>
          <p:nvPr/>
        </p:nvCxnSpPr>
        <p:spPr>
          <a:xfrm rot="16200000" flipH="1">
            <a:off x="6083323" y="-1076808"/>
            <a:ext cx="1636962" cy="7739546"/>
          </a:xfrm>
          <a:prstGeom prst="bentConnector3">
            <a:avLst>
              <a:gd name="adj1" fmla="val -13965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3D1AA23A-BE3E-3124-9BDD-92E559D00D5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84431" y="4120679"/>
            <a:ext cx="2209169" cy="1067268"/>
          </a:xfrm>
          <a:prstGeom prst="bentConnector3">
            <a:avLst>
              <a:gd name="adj1" fmla="val -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25E0B78-A7E7-70A6-DF63-1E2E869184C8}"/>
              </a:ext>
            </a:extLst>
          </p:cNvPr>
          <p:cNvGraphicFramePr>
            <a:graphicFrameLocks noGrp="1"/>
          </p:cNvGraphicFramePr>
          <p:nvPr/>
        </p:nvGraphicFramePr>
        <p:xfrm>
          <a:off x="10167224" y="3611446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56BD13-3E8D-58BC-5577-D8E5D1516335}"/>
              </a:ext>
            </a:extLst>
          </p:cNvPr>
          <p:cNvGraphicFramePr>
            <a:graphicFrameLocks noGrp="1"/>
          </p:cNvGraphicFramePr>
          <p:nvPr/>
        </p:nvGraphicFramePr>
        <p:xfrm>
          <a:off x="7198142" y="12738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5BF4D2-0A66-F375-7D18-5BCF1B484ADC}"/>
              </a:ext>
            </a:extLst>
          </p:cNvPr>
          <p:cNvGraphicFramePr>
            <a:graphicFrameLocks noGrp="1"/>
          </p:cNvGraphicFramePr>
          <p:nvPr/>
        </p:nvGraphicFramePr>
        <p:xfrm>
          <a:off x="7350542" y="14262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3D01A2-9A92-884B-0979-4EC8C71117F4}"/>
              </a:ext>
            </a:extLst>
          </p:cNvPr>
          <p:cNvGraphicFramePr>
            <a:graphicFrameLocks noGrp="1"/>
          </p:cNvGraphicFramePr>
          <p:nvPr/>
        </p:nvGraphicFramePr>
        <p:xfrm>
          <a:off x="7502942" y="15786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01989"/>
                  </p:ext>
                </p:extLst>
              </p:nvPr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46871"/>
                  </p:ext>
                </p:extLst>
              </p:nvPr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5014965"/>
                  </p:ext>
                </p:extLst>
              </p:nvPr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8123"/>
                  </p:ext>
                </p:extLst>
              </p:nvPr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250250"/>
                  </p:ext>
                </p:extLst>
              </p:nvPr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8443511"/>
                  </p:ext>
                </p:extLst>
              </p:nvPr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F08F5F7-6940-143A-261F-239CB048B1F0}"/>
              </a:ext>
            </a:extLst>
          </p:cNvPr>
          <p:cNvSpPr txBox="1"/>
          <p:nvPr/>
        </p:nvSpPr>
        <p:spPr>
          <a:xfrm>
            <a:off x="2115420" y="4112516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matrix: 5x5x3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717251"/>
                  </p:ext>
                </p:extLst>
              </p:nvPr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538" r="-2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538" r="-1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538" r="-3030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00000" r="-2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00000" r="-1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00000" r="-3030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203077" r="-2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203077" r="-1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2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8FE02EF-1B87-78FB-5277-2C4D742F757C}"/>
              </a:ext>
            </a:extLst>
          </p:cNvPr>
          <p:cNvSpPr txBox="1"/>
          <p:nvPr/>
        </p:nvSpPr>
        <p:spPr>
          <a:xfrm>
            <a:off x="4984534" y="6161868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54">
            <a:extLst>
              <a:ext uri="{FF2B5EF4-FFF2-40B4-BE49-F238E27FC236}">
                <a16:creationId xmlns:a16="http://schemas.microsoft.com/office/drawing/2014/main" id="{EA261F1E-A2D2-309F-FE58-869F6BB7F8F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54706" y="5340347"/>
            <a:ext cx="1352589" cy="5243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/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blipFill>
                <a:blip r:embed="rId9"/>
                <a:stretch>
                  <a:fillRect l="-6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/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(green)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blipFill>
                <a:blip r:embed="rId10"/>
                <a:stretch>
                  <a:fillRect l="-555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/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(red)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blipFill>
                <a:blip r:embed="rId11"/>
                <a:stretch>
                  <a:fillRect l="-691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395CF97F-1703-3737-05A7-947BE2BBA90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6808320" y="3783668"/>
            <a:ext cx="387701" cy="2008436"/>
          </a:xfrm>
          <a:prstGeom prst="bentConnector4">
            <a:avLst>
              <a:gd name="adj1" fmla="val -58963"/>
              <a:gd name="adj2" fmla="val 6504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54">
            <a:extLst>
              <a:ext uri="{FF2B5EF4-FFF2-40B4-BE49-F238E27FC236}">
                <a16:creationId xmlns:a16="http://schemas.microsoft.com/office/drawing/2014/main" id="{D6ABBBD0-8C68-D9DA-2D0B-76A436FE2FA0}"/>
              </a:ext>
            </a:extLst>
          </p:cNvPr>
          <p:cNvCxnSpPr>
            <a:cxnSpLocks/>
            <a:stCxn id="11" idx="0"/>
            <a:endCxn id="24" idx="0"/>
          </p:cNvCxnSpPr>
          <p:nvPr/>
        </p:nvCxnSpPr>
        <p:spPr>
          <a:xfrm rot="5400000" flipH="1" flipV="1">
            <a:off x="7136618" y="2986907"/>
            <a:ext cx="163664" cy="2745795"/>
          </a:xfrm>
          <a:prstGeom prst="bentConnector3">
            <a:avLst>
              <a:gd name="adj1" fmla="val 2396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A1EE58FA-7C9D-DF2E-C377-E954C67C1BE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075400" y="3954189"/>
            <a:ext cx="1395750" cy="5238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54">
            <a:extLst>
              <a:ext uri="{FF2B5EF4-FFF2-40B4-BE49-F238E27FC236}">
                <a16:creationId xmlns:a16="http://schemas.microsoft.com/office/drawing/2014/main" id="{9B7D8B77-C122-89EC-1039-D5039478165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302750" y="3954189"/>
            <a:ext cx="1091824" cy="10206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54">
            <a:extLst>
              <a:ext uri="{FF2B5EF4-FFF2-40B4-BE49-F238E27FC236}">
                <a16:creationId xmlns:a16="http://schemas.microsoft.com/office/drawing/2014/main" id="{BD05C6BC-E1C9-6001-742B-8FCF3B721CBE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188450" y="4044950"/>
            <a:ext cx="1351362" cy="1850714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939D0-1057-D335-EB58-6BE0077F7DC3}"/>
              </a:ext>
            </a:extLst>
          </p:cNvPr>
          <p:cNvSpPr txBox="1"/>
          <p:nvPr/>
        </p:nvSpPr>
        <p:spPr>
          <a:xfrm>
            <a:off x="9571707" y="5160566"/>
            <a:ext cx="239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7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E6A4D6F4-DD11-7A01-7050-879586E962EF}"/>
              </a:ext>
            </a:extLst>
          </p:cNvPr>
          <p:cNvSpPr>
            <a:spLocks/>
          </p:cNvSpPr>
          <p:nvPr/>
        </p:nvSpPr>
        <p:spPr>
          <a:xfrm>
            <a:off x="7803952" y="3589851"/>
            <a:ext cx="1283231" cy="1849137"/>
          </a:xfrm>
          <a:prstGeom prst="cube">
            <a:avLst>
              <a:gd name="adj" fmla="val 5490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58EC563-C094-643B-9141-E3D804D326E7}"/>
              </a:ext>
            </a:extLst>
          </p:cNvPr>
          <p:cNvSpPr>
            <a:spLocks/>
          </p:cNvSpPr>
          <p:nvPr/>
        </p:nvSpPr>
        <p:spPr>
          <a:xfrm>
            <a:off x="4020892" y="3610001"/>
            <a:ext cx="2379791" cy="1828987"/>
          </a:xfrm>
          <a:prstGeom prst="cube">
            <a:avLst>
              <a:gd name="adj" fmla="val 3872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Convolutional Nueral Network</a:t>
            </a:r>
          </a:p>
        </p:txBody>
      </p:sp>
      <p:pic>
        <p:nvPicPr>
          <p:cNvPr id="3" name="Picture 2" descr="Image result for CNN kernel gif">
            <a:extLst>
              <a:ext uri="{FF2B5EF4-FFF2-40B4-BE49-F238E27FC236}">
                <a16:creationId xmlns:a16="http://schemas.microsoft.com/office/drawing/2014/main" id="{7FB02E6D-6CB7-5396-FBD8-60CBC71F5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39" y="1753930"/>
            <a:ext cx="4140894" cy="15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9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368747" y="6040299"/>
            <a:ext cx="1599754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2350368" y="6040299"/>
            <a:ext cx="1185025" cy="6515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 filters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(3x3x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9556750" y="6040299"/>
            <a:ext cx="2057400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(1000 classes)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0EE13F3E-F63B-4BB7-479E-98304CC386E5}"/>
              </a:ext>
            </a:extLst>
          </p:cNvPr>
          <p:cNvSpPr>
            <a:spLocks/>
          </p:cNvSpPr>
          <p:nvPr/>
        </p:nvSpPr>
        <p:spPr>
          <a:xfrm>
            <a:off x="4020892" y="6040299"/>
            <a:ext cx="1599754" cy="65159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0F6D6EC-AB9F-DDB5-81AF-F12AFF5230AD}"/>
              </a:ext>
            </a:extLst>
          </p:cNvPr>
          <p:cNvSpPr/>
          <p:nvPr/>
        </p:nvSpPr>
        <p:spPr>
          <a:xfrm>
            <a:off x="1835150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DE57393-2CD5-781A-3FB4-0B4A499689AF}"/>
              </a:ext>
            </a:extLst>
          </p:cNvPr>
          <p:cNvSpPr/>
          <p:nvPr/>
        </p:nvSpPr>
        <p:spPr>
          <a:xfrm>
            <a:off x="346505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filters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(3x3x</a:t>
                </a:r>
                <a:r>
                  <a:rPr lang="en-US" dirty="0">
                    <a:solidFill>
                      <a:srgbClr val="FF0000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blipFill>
                <a:blip r:embed="rId5"/>
                <a:stretch>
                  <a:fillRect t="-3738" b="-14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C75F606-F4E1-36A5-F18E-C09CFD9B5FEF}"/>
              </a:ext>
            </a:extLst>
          </p:cNvPr>
          <p:cNvSpPr txBox="1">
            <a:spLocks/>
          </p:cNvSpPr>
          <p:nvPr/>
        </p:nvSpPr>
        <p:spPr>
          <a:xfrm>
            <a:off x="67669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0B069E-6DCB-9014-29AC-9E7232F025BA}"/>
              </a:ext>
            </a:extLst>
          </p:cNvPr>
          <p:cNvGrpSpPr/>
          <p:nvPr/>
        </p:nvGrpSpPr>
        <p:grpSpPr>
          <a:xfrm>
            <a:off x="2350368" y="3766215"/>
            <a:ext cx="907182" cy="1367879"/>
            <a:chOff x="2350368" y="3766215"/>
            <a:chExt cx="907182" cy="1367879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5402F4D6-E576-B926-4CA3-933B33E888D3}"/>
                </a:ext>
              </a:extLst>
            </p:cNvPr>
            <p:cNvSpPr/>
            <p:nvPr/>
          </p:nvSpPr>
          <p:spPr>
            <a:xfrm>
              <a:off x="2350368" y="37662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3D16B39-6C72-E316-981E-B622BD61D849}"/>
                </a:ext>
              </a:extLst>
            </p:cNvPr>
            <p:cNvSpPr/>
            <p:nvPr/>
          </p:nvSpPr>
          <p:spPr>
            <a:xfrm>
              <a:off x="2502768" y="39186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BF16D49-A747-AD48-CA8F-0E7B7382301C}"/>
                </a:ext>
              </a:extLst>
            </p:cNvPr>
            <p:cNvSpPr/>
            <p:nvPr/>
          </p:nvSpPr>
          <p:spPr>
            <a:xfrm>
              <a:off x="2655168" y="40710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57AB59EC-DA82-8932-691A-97054C0952FD}"/>
                </a:ext>
              </a:extLst>
            </p:cNvPr>
            <p:cNvSpPr/>
            <p:nvPr/>
          </p:nvSpPr>
          <p:spPr>
            <a:xfrm>
              <a:off x="2807568" y="42234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3873BDE-4FC4-4F70-DE6E-D9D8A4644434}"/>
                </a:ext>
              </a:extLst>
            </p:cNvPr>
            <p:cNvSpPr/>
            <p:nvPr/>
          </p:nvSpPr>
          <p:spPr>
            <a:xfrm>
              <a:off x="2959968" y="43758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81C860C-718F-2B18-97D7-6D3F30BCD656}"/>
              </a:ext>
            </a:extLst>
          </p:cNvPr>
          <p:cNvSpPr txBox="1">
            <a:spLocks/>
          </p:cNvSpPr>
          <p:nvPr/>
        </p:nvSpPr>
        <p:spPr>
          <a:xfrm>
            <a:off x="8339635" y="6181430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68F09AB-153E-6700-30AB-BFEC9B19B980}"/>
              </a:ext>
            </a:extLst>
          </p:cNvPr>
          <p:cNvSpPr/>
          <p:nvPr/>
        </p:nvSpPr>
        <p:spPr>
          <a:xfrm>
            <a:off x="6917233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4498F4-E6D1-A618-A040-9FDE16BABB9E}"/>
              </a:ext>
            </a:extLst>
          </p:cNvPr>
          <p:cNvSpPr/>
          <p:nvPr/>
        </p:nvSpPr>
        <p:spPr>
          <a:xfrm>
            <a:off x="949024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1FD2-D959-EF3C-D4BA-B610B76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8ED8-8975-F650-2235-FB05912F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https://learn.nvidia.com/dli-event</a:t>
            </a:r>
          </a:p>
          <a:p>
            <a:r>
              <a:rPr lang="en-US" dirty="0"/>
              <a:t>Event code: TAMU_FDL_AMBASSADOR_JULY25</a:t>
            </a:r>
          </a:p>
        </p:txBody>
      </p:sp>
    </p:spTree>
    <p:extLst>
      <p:ext uri="{BB962C8B-B14F-4D97-AF65-F5344CB8AC3E}">
        <p14:creationId xmlns:p14="http://schemas.microsoft.com/office/powerpoint/2010/main" val="688019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422-5AA8-8B39-3609-AD4E07B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1A65-C1FD-B1E5-97BA-B115DD6D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COCO: </a:t>
            </a:r>
            <a:r>
              <a:rPr lang="en-US" dirty="0">
                <a:hlinkClick r:id="rId2"/>
              </a:rPr>
              <a:t>https://cocodataset.org/#home</a:t>
            </a:r>
            <a:r>
              <a:rPr lang="en-US" dirty="0"/>
              <a:t> (80 classes)</a:t>
            </a:r>
          </a:p>
          <a:p>
            <a:r>
              <a:rPr lang="en-US" dirty="0"/>
              <a:t>ImageNet (1000 classes with 1.3M labeled images)</a:t>
            </a:r>
          </a:p>
          <a:p>
            <a:r>
              <a:rPr lang="en-US" dirty="0"/>
              <a:t>Common Crawl (~100TB+)</a:t>
            </a:r>
          </a:p>
          <a:p>
            <a:endParaRPr lang="en-US" dirty="0"/>
          </a:p>
        </p:txBody>
      </p:sp>
      <p:pic>
        <p:nvPicPr>
          <p:cNvPr id="4" name="Picture 3" descr="ImageNet Classification with Deep Convolutional Neural Networks | June 2017  | Communications of the ACM">
            <a:extLst>
              <a:ext uri="{FF2B5EF4-FFF2-40B4-BE49-F238E27FC236}">
                <a16:creationId xmlns:a16="http://schemas.microsoft.com/office/drawing/2014/main" id="{AFD35D62-F0B1-62E2-A39C-C525F2A7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100527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7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DACB-7A29-9C3F-E1CE-FCBF659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0CF177-4B57-1649-4A3C-ED745A0B9237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DDB4F79-D798-9403-84E7-85D437968538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163D-C4B5-F719-4DD3-237AA04B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DC7DB7F-3509-0147-2C7D-A48FD3751DDB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DB1DDAAF-2035-9C93-AB34-DD24C11305B7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20B02D7-FF88-3616-2E5E-187CAB163E02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(80)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15B8-CB1D-EBE5-5D11-A66BC7C28F15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9103-9F81-8083-C735-03497EA1CE87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6FA96CA-694E-E815-91D8-9DAD1E500AA0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A35BB7-0CB1-4E67-6080-BAA9B1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14" name="Graphic 220" descr="Scissors">
            <a:extLst>
              <a:ext uri="{FF2B5EF4-FFF2-40B4-BE49-F238E27FC236}">
                <a16:creationId xmlns:a16="http://schemas.microsoft.com/office/drawing/2014/main" id="{279E01DE-8FDE-452B-69D0-C37D35E06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962531" y="3987457"/>
            <a:ext cx="1531715" cy="1531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2E48C-F209-7276-5FC7-9844F9EE3266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1223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5112-BF3D-A287-5851-A5AF6C1D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098B6-94AF-4DE5-172C-03985E044369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52A7F16-16D5-627C-2D34-E4E210A5BE3A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203E-5AF6-3D86-17F6-1F42E9AAD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0DD3A871-802F-97B9-6F8F-7CEA0C7BFB1C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3AADBBAF-5B01-7358-E56C-C9529891C0FA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9C90B99-0F32-CEF7-7CAF-F828403B447C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F8C6-01F5-7D19-E19B-93303E51B0E7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FFF3B-D70F-7F09-B93C-F75FB1FC72EE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53F7660B-218C-14B4-23C5-C933CE3FE9AF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9070A-2842-9B6E-8986-CC2D722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1C346-0B07-D5B8-EED4-7F3CD8636950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2774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55AB46-10D9-5616-C667-449311D5E3E0}"/>
              </a:ext>
            </a:extLst>
          </p:cNvPr>
          <p:cNvGrpSpPr/>
          <p:nvPr/>
        </p:nvGrpSpPr>
        <p:grpSpPr>
          <a:xfrm>
            <a:off x="3504457" y="3610001"/>
            <a:ext cx="2379791" cy="1828987"/>
            <a:chOff x="5654506" y="3610001"/>
            <a:chExt cx="2379791" cy="1828987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458EC563-C094-643B-9141-E3D804D326E7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19AE3F02-A387-63D3-75D2-CFD4B3D0BAA1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10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1035496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Residual block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918CA-70C4-D8E1-D8C8-6081E1609D5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39541" y="4253440"/>
            <a:ext cx="282877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95BCFB-4750-EA67-99E8-5B9A3BA38254}"/>
              </a:ext>
            </a:extLst>
          </p:cNvPr>
          <p:cNvCxnSpPr>
            <a:cxnSpLocks/>
          </p:cNvCxnSpPr>
          <p:nvPr/>
        </p:nvCxnSpPr>
        <p:spPr>
          <a:xfrm>
            <a:off x="5846933" y="4818407"/>
            <a:ext cx="2841703" cy="1655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7D337D-8462-44AF-FF62-DA3E2FC7921E}"/>
              </a:ext>
            </a:extLst>
          </p:cNvPr>
          <p:cNvCxnSpPr>
            <a:cxnSpLocks/>
          </p:cNvCxnSpPr>
          <p:nvPr/>
        </p:nvCxnSpPr>
        <p:spPr>
          <a:xfrm flipV="1">
            <a:off x="5492183" y="5152184"/>
            <a:ext cx="2791816" cy="1688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3FEE5B-E179-6C3C-45D0-ECD7E1CF25F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492183" y="4579149"/>
            <a:ext cx="2791816" cy="3331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1F70B-7944-F028-12D9-69E04A2B2569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625F5F5-F183-6890-CD9F-6F9D121A2EFD}"/>
              </a:ext>
            </a:extLst>
          </p:cNvPr>
          <p:cNvSpPr>
            <a:spLocks/>
          </p:cNvSpPr>
          <p:nvPr/>
        </p:nvSpPr>
        <p:spPr>
          <a:xfrm rot="16200000">
            <a:off x="9625770" y="4214350"/>
            <a:ext cx="1747560" cy="53886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C5949-87F2-6D78-D963-247A6D102B95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A5AE6-670C-BF19-B3B0-7CF95AA5459C}"/>
              </a:ext>
            </a:extLst>
          </p:cNvPr>
          <p:cNvGrpSpPr/>
          <p:nvPr/>
        </p:nvGrpSpPr>
        <p:grpSpPr>
          <a:xfrm>
            <a:off x="6308845" y="3610001"/>
            <a:ext cx="2379791" cy="1828987"/>
            <a:chOff x="5654506" y="3610001"/>
            <a:chExt cx="2379791" cy="1828987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E6A4D6F4-DD11-7A01-7050-879586E962EF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B11E29F-254D-D226-F2CA-94D9921F8A49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B44D4B6-A32B-8198-57D2-6B80DA0236CB}"/>
              </a:ext>
            </a:extLst>
          </p:cNvPr>
          <p:cNvSpPr/>
          <p:nvPr/>
        </p:nvSpPr>
        <p:spPr>
          <a:xfrm>
            <a:off x="4930689" y="2779010"/>
            <a:ext cx="2605610" cy="115972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CBF1B6D1-88DF-4B1E-1607-94FE58E9E883}"/>
              </a:ext>
            </a:extLst>
          </p:cNvPr>
          <p:cNvSpPr/>
          <p:nvPr/>
        </p:nvSpPr>
        <p:spPr>
          <a:xfrm>
            <a:off x="5964230" y="3057320"/>
            <a:ext cx="371678" cy="371678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7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CABB-E783-1DD7-CB68-910E3CC8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AD94D7-ADBB-069B-5775-6658214FB5E1}"/>
              </a:ext>
            </a:extLst>
          </p:cNvPr>
          <p:cNvGrpSpPr/>
          <p:nvPr/>
        </p:nvGrpSpPr>
        <p:grpSpPr>
          <a:xfrm>
            <a:off x="99569" y="827904"/>
            <a:ext cx="11802169" cy="4720282"/>
            <a:chOff x="99569" y="827904"/>
            <a:chExt cx="11802169" cy="4720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85D08-C4E0-7076-21E9-82EDFF9D5A91}"/>
                </a:ext>
              </a:extLst>
            </p:cNvPr>
            <p:cNvGrpSpPr/>
            <p:nvPr/>
          </p:nvGrpSpPr>
          <p:grpSpPr>
            <a:xfrm>
              <a:off x="99569" y="1759865"/>
              <a:ext cx="11802169" cy="3788321"/>
              <a:chOff x="576953" y="1908445"/>
              <a:chExt cx="5757953" cy="1848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FC1970-48FE-0502-973F-DAEA31080C65}"/>
                  </a:ext>
                </a:extLst>
              </p:cNvPr>
              <p:cNvGrpSpPr/>
              <p:nvPr/>
            </p:nvGrpSpPr>
            <p:grpSpPr>
              <a:xfrm>
                <a:off x="576953" y="1996982"/>
                <a:ext cx="5757953" cy="771684"/>
                <a:chOff x="339281" y="3878665"/>
                <a:chExt cx="6237781" cy="83599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9E7411-0D7F-06DF-4FFB-F45BB1442422}"/>
                    </a:ext>
                  </a:extLst>
                </p:cNvPr>
                <p:cNvSpPr/>
                <p:nvPr/>
              </p:nvSpPr>
              <p:spPr>
                <a:xfrm>
                  <a:off x="339281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B4839A3-0058-6DDF-3C87-6320060695D3}"/>
                    </a:ext>
                  </a:extLst>
                </p:cNvPr>
                <p:cNvSpPr/>
                <p:nvPr/>
              </p:nvSpPr>
              <p:spPr>
                <a:xfrm>
                  <a:off x="384050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A2242E-6136-85EC-7405-845A57B082D6}"/>
                    </a:ext>
                  </a:extLst>
                </p:cNvPr>
                <p:cNvSpPr/>
                <p:nvPr/>
              </p:nvSpPr>
              <p:spPr>
                <a:xfrm>
                  <a:off x="444574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B4BDFE9-F657-30C2-FE7E-CC0E04D58FB6}"/>
                    </a:ext>
                  </a:extLst>
                </p:cNvPr>
                <p:cNvSpPr/>
                <p:nvPr/>
              </p:nvSpPr>
              <p:spPr>
                <a:xfrm>
                  <a:off x="5740248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61C6479-D874-3897-4A6B-6F709B8E7D34}"/>
                    </a:ext>
                  </a:extLst>
                </p:cNvPr>
                <p:cNvSpPr/>
                <p:nvPr/>
              </p:nvSpPr>
              <p:spPr>
                <a:xfrm>
                  <a:off x="5785017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C4609D5-23D7-60A8-77F0-86471581E0BF}"/>
                    </a:ext>
                  </a:extLst>
                </p:cNvPr>
                <p:cNvSpPr/>
                <p:nvPr/>
              </p:nvSpPr>
              <p:spPr>
                <a:xfrm>
                  <a:off x="5845542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107A9F-0D2C-D339-E0C4-E4A40FBE5B37}"/>
                  </a:ext>
                </a:extLst>
              </p:cNvPr>
              <p:cNvSpPr/>
              <p:nvPr/>
            </p:nvSpPr>
            <p:spPr>
              <a:xfrm>
                <a:off x="578783" y="3370348"/>
                <a:ext cx="124395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Input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C3CB2B-82D3-3ED1-C1E2-A71EBE00B7E5}"/>
                  </a:ext>
                </a:extLst>
              </p:cNvPr>
              <p:cNvSpPr/>
              <p:nvPr/>
            </p:nvSpPr>
            <p:spPr>
              <a:xfrm>
                <a:off x="1822734" y="3370351"/>
                <a:ext cx="654481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Encoder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723E6-AB51-6552-6D4F-F79D3FD7670D}"/>
                  </a:ext>
                </a:extLst>
              </p:cNvPr>
              <p:cNvSpPr/>
              <p:nvPr/>
            </p:nvSpPr>
            <p:spPr>
              <a:xfrm>
                <a:off x="2477215" y="3370351"/>
                <a:ext cx="224258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Bottleneck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AE10E1-454D-2633-8CA7-4685B55E2185}"/>
                  </a:ext>
                </a:extLst>
              </p:cNvPr>
              <p:cNvSpPr/>
              <p:nvPr/>
            </p:nvSpPr>
            <p:spPr>
              <a:xfrm>
                <a:off x="4564009" y="3370351"/>
                <a:ext cx="622833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Decoder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71F636-BB5B-653C-79C8-40CB93C991C3}"/>
                  </a:ext>
                </a:extLst>
              </p:cNvPr>
              <p:cNvSpPr/>
              <p:nvPr/>
            </p:nvSpPr>
            <p:spPr>
              <a:xfrm>
                <a:off x="5186842" y="3367243"/>
                <a:ext cx="1109204" cy="3894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4629C8-23C9-1E8B-2675-7A166F96B151}"/>
                  </a:ext>
                </a:extLst>
              </p:cNvPr>
              <p:cNvGrpSpPr/>
              <p:nvPr/>
            </p:nvGrpSpPr>
            <p:grpSpPr>
              <a:xfrm>
                <a:off x="1822734" y="1996467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055A9B8-25E6-8CFC-8173-398018B8B90B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8F1383C-6EB7-7226-349A-1005F78350A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16D5D27-2919-1FF0-3A37-A51DADEBD545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910EAB0-8100-8AC6-59A3-86FD4EBF0ED2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6661C73-E4A6-07D6-7BED-B8DAD04AB435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7FCB2F-47F2-C2E9-75BA-27B1904EC757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503B220-1899-237C-D849-9642543BC7F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88A2EF1-6478-D00B-533D-0303E060F96E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D3681FC-AD59-7F35-30C5-7C0A0E2EFDD2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6E994A7-1E8D-40D1-285B-5D85C03E7BFC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203D4-2E5B-A672-1675-9CBF6E72632B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C1D8F15-9E09-D4F8-718F-960A3F3F459B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A6EF52C-2E69-26E5-A921-42A97D4145C6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B83FA88-F3E9-BE8F-9653-FD3E290ACAA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E39C99C8-BE31-EA15-ED15-3C6A5AB8CDE1}"/>
                  </a:ext>
                </a:extLst>
              </p:cNvPr>
              <p:cNvSpPr/>
              <p:nvPr/>
            </p:nvSpPr>
            <p:spPr>
              <a:xfrm rot="5400000">
                <a:off x="155858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FAD1F0-0E4F-F551-09C3-40583DB34915}"/>
                  </a:ext>
                </a:extLst>
              </p:cNvPr>
              <p:cNvSpPr/>
              <p:nvPr/>
            </p:nvSpPr>
            <p:spPr>
              <a:xfrm>
                <a:off x="677818" y="2099717"/>
                <a:ext cx="155305" cy="155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1F8F8A-2148-70C9-3D3A-01F906E7B810}"/>
                  </a:ext>
                </a:extLst>
              </p:cNvPr>
              <p:cNvSpPr/>
              <p:nvPr/>
            </p:nvSpPr>
            <p:spPr>
              <a:xfrm>
                <a:off x="2117835" y="2284052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5BCBBF-085B-9246-C033-E1C6328B3B53}"/>
                  </a:ext>
                </a:extLst>
              </p:cNvPr>
              <p:cNvSpPr/>
              <p:nvPr/>
            </p:nvSpPr>
            <p:spPr>
              <a:xfrm>
                <a:off x="2163376" y="2332019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BFBB3B-42DD-8BBF-9DC8-2BAAD5ECA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666" y="1925245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4E4A97-79E0-222D-6AA3-2C79F555865E}"/>
                  </a:ext>
                </a:extLst>
              </p:cNvPr>
              <p:cNvGrpSpPr/>
              <p:nvPr/>
            </p:nvGrpSpPr>
            <p:grpSpPr>
              <a:xfrm>
                <a:off x="4564008" y="2066918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E67898D-CD1F-F4A0-BB53-6913C30B935A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39F0A13-F1B2-2E92-ADE4-20C46DE1D85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59093-CD75-27D0-63DC-22CED9B012B9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AE8A27D-1E4D-25C3-954A-7D458CDB493C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4E17C09-B3C7-F8F6-B448-D27538ED0B6D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27FD97F-3885-1B82-EA3E-AA1DD5B75573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2949950-660C-ACDB-1B51-C18BFC01822F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754F9D4-0B34-6993-549E-A1562AE44124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BD4C4C8-5536-75E6-757A-6759B10B020F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BBA02F-D800-FB71-1955-168C03F8819A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C9CAE7-5DF7-7475-33D8-038932A1056D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9C24FF-609E-03A1-6F12-84AE41848393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171F6E-0F72-ABA1-5845-D95D71E82178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233AA36-4089-BB72-B06C-3C4386179783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A6014DD7-04C2-1A81-01E9-62BE97D925DA}"/>
                  </a:ext>
                </a:extLst>
              </p:cNvPr>
              <p:cNvSpPr/>
              <p:nvPr/>
            </p:nvSpPr>
            <p:spPr>
              <a:xfrm rot="5400000">
                <a:off x="5282331" y="2411780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FEB32E-BD9E-37BA-4A2E-BC5A06C56793}"/>
                  </a:ext>
                </a:extLst>
              </p:cNvPr>
              <p:cNvSpPr/>
              <p:nvPr/>
            </p:nvSpPr>
            <p:spPr>
              <a:xfrm>
                <a:off x="4859109" y="2354503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CB5392-1FDF-3DD5-38B4-0073A5D5529C}"/>
                  </a:ext>
                </a:extLst>
              </p:cNvPr>
              <p:cNvSpPr/>
              <p:nvPr/>
            </p:nvSpPr>
            <p:spPr>
              <a:xfrm>
                <a:off x="4904650" y="2402470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06B41B-50CC-7CE9-CEF9-7F43783C3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6752" y="2279010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F4A92B52-238F-F07A-6D8A-9E269475EEC0}"/>
                  </a:ext>
                </a:extLst>
              </p:cNvPr>
              <p:cNvSpPr/>
              <p:nvPr/>
            </p:nvSpPr>
            <p:spPr>
              <a:xfrm rot="5400000">
                <a:off x="2601389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64D616-A150-F45A-A2C4-D29A12085AF5}"/>
                  </a:ext>
                </a:extLst>
              </p:cNvPr>
              <p:cNvSpPr/>
              <p:nvPr/>
            </p:nvSpPr>
            <p:spPr>
              <a:xfrm flipH="1">
                <a:off x="3004624" y="1908445"/>
                <a:ext cx="844178" cy="847147"/>
              </a:xfrm>
              <a:prstGeom prst="cube">
                <a:avLst>
                  <a:gd name="adj" fmla="val 86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E184BA90-1C34-AA80-1931-1E1680829286}"/>
                  </a:ext>
                </a:extLst>
              </p:cNvPr>
              <p:cNvSpPr/>
              <p:nvPr/>
            </p:nvSpPr>
            <p:spPr>
              <a:xfrm rot="5400000">
                <a:off x="397606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93E28-20E3-2AAC-D846-387B320966A9}"/>
                </a:ext>
              </a:extLst>
            </p:cNvPr>
            <p:cNvSpPr/>
            <p:nvPr/>
          </p:nvSpPr>
          <p:spPr>
            <a:xfrm>
              <a:off x="101177" y="827904"/>
              <a:ext cx="11768612" cy="45000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CNN Auto-encoder-decoder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34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 txBox="1">
            <a:spLocks/>
          </p:cNvSpPr>
          <p:nvPr/>
        </p:nvSpPr>
        <p:spPr>
          <a:xfrm>
            <a:off x="498348" y="521208"/>
            <a:ext cx="9976104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Generative Adversarial Networks (GANs)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00E04-E509-4AC0-BE24-E79169DDD4B1}"/>
              </a:ext>
            </a:extLst>
          </p:cNvPr>
          <p:cNvGrpSpPr/>
          <p:nvPr/>
        </p:nvGrpSpPr>
        <p:grpSpPr>
          <a:xfrm>
            <a:off x="7391924" y="2574703"/>
            <a:ext cx="1675011" cy="1793102"/>
            <a:chOff x="6242862" y="1955578"/>
            <a:chExt cx="2036417" cy="20137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F99E3B-39D9-4F1A-8879-18B36A61B51D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Discriminator</a:t>
              </a:r>
            </a:p>
          </p:txBody>
        </p:sp>
        <p:sp>
          <p:nvSpPr>
            <p:cNvPr id="5" name="Google Shape;219;p33">
              <a:extLst>
                <a:ext uri="{FF2B5EF4-FFF2-40B4-BE49-F238E27FC236}">
                  <a16:creationId xmlns:a16="http://schemas.microsoft.com/office/drawing/2014/main" id="{C2839616-52E6-4269-8E8B-9A4A24F3158E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19;p33">
              <a:extLst>
                <a:ext uri="{FF2B5EF4-FFF2-40B4-BE49-F238E27FC236}">
                  <a16:creationId xmlns:a16="http://schemas.microsoft.com/office/drawing/2014/main" id="{27FF13F0-1AF2-411F-8179-12463945267B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19;p33">
              <a:extLst>
                <a:ext uri="{FF2B5EF4-FFF2-40B4-BE49-F238E27FC236}">
                  <a16:creationId xmlns:a16="http://schemas.microsoft.com/office/drawing/2014/main" id="{B617B33D-E5A6-4EBA-BD4B-2A0DBEC7DF62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9;p33">
              <a:extLst>
                <a:ext uri="{FF2B5EF4-FFF2-40B4-BE49-F238E27FC236}">
                  <a16:creationId xmlns:a16="http://schemas.microsoft.com/office/drawing/2014/main" id="{50D3B270-76A8-409A-8E97-08B052FA2B6C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9;p33">
              <a:extLst>
                <a:ext uri="{FF2B5EF4-FFF2-40B4-BE49-F238E27FC236}">
                  <a16:creationId xmlns:a16="http://schemas.microsoft.com/office/drawing/2014/main" id="{D9471A26-34C1-45FD-8531-CA8B0F23A0E7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9;p33">
              <a:extLst>
                <a:ext uri="{FF2B5EF4-FFF2-40B4-BE49-F238E27FC236}">
                  <a16:creationId xmlns:a16="http://schemas.microsoft.com/office/drawing/2014/main" id="{CC8124D6-0ABB-4518-9CF4-25BFDEF365AE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249B6B-D4D2-4B1A-A296-0AC81D80A86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27CB5-9277-47AA-B525-E86EC63F8A50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DA6828-1BE3-43B8-9BED-15F8D42AB2CE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FEBC5F-F39B-4E32-AC48-0F0521F06845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2CA724-AA22-48C0-8F7C-0E6A1AE377E1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BB4AB6-441B-48B0-BB39-D5064C05357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C852D2-406D-40A0-968A-CA7EDDA01CAD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5572C3-37AA-4A4D-8277-8DDF385DCE0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862E0E-6041-4783-827E-3C1419FCA1DD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bstract green background with triangles">
            <a:extLst>
              <a:ext uri="{FF2B5EF4-FFF2-40B4-BE49-F238E27FC236}">
                <a16:creationId xmlns:a16="http://schemas.microsoft.com/office/drawing/2014/main" id="{6F84B01E-D2A6-4AC3-B21F-C636F2DE1C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915" y="1518688"/>
            <a:ext cx="1536192" cy="1062869"/>
          </a:xfrm>
          <a:prstGeom prst="rect">
            <a:avLst/>
          </a:prstGeom>
        </p:spPr>
      </p:pic>
      <p:pic>
        <p:nvPicPr>
          <p:cNvPr id="21" name="Picture 20" descr="Textured wall orange and red abstract background">
            <a:extLst>
              <a:ext uri="{FF2B5EF4-FFF2-40B4-BE49-F238E27FC236}">
                <a16:creationId xmlns:a16="http://schemas.microsoft.com/office/drawing/2014/main" id="{BED8A4A4-2585-4F1A-845C-C1E7D32CEE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08" y="1692383"/>
            <a:ext cx="1536192" cy="1023876"/>
          </a:xfrm>
          <a:prstGeom prst="rect">
            <a:avLst/>
          </a:prstGeom>
        </p:spPr>
      </p:pic>
      <p:pic>
        <p:nvPicPr>
          <p:cNvPr id="22" name="Picture 21" descr="Abstract watercolor background">
            <a:extLst>
              <a:ext uri="{FF2B5EF4-FFF2-40B4-BE49-F238E27FC236}">
                <a16:creationId xmlns:a16="http://schemas.microsoft.com/office/drawing/2014/main" id="{910ADA5A-F85D-42C4-9016-A0DEA8974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501" y="1827085"/>
            <a:ext cx="1536192" cy="1143140"/>
          </a:xfrm>
          <a:prstGeom prst="rect">
            <a:avLst/>
          </a:prstGeom>
        </p:spPr>
      </p:pic>
      <p:pic>
        <p:nvPicPr>
          <p:cNvPr id="23" name="Picture 22" descr="Colorful paper stripes">
            <a:extLst>
              <a:ext uri="{FF2B5EF4-FFF2-40B4-BE49-F238E27FC236}">
                <a16:creationId xmlns:a16="http://schemas.microsoft.com/office/drawing/2014/main" id="{7B3E8115-504F-45B1-B909-3EE9558C7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94" y="2081051"/>
            <a:ext cx="1536192" cy="1023876"/>
          </a:xfrm>
          <a:prstGeom prst="rect">
            <a:avLst/>
          </a:prstGeom>
        </p:spPr>
      </p:pic>
      <p:pic>
        <p:nvPicPr>
          <p:cNvPr id="24" name="Picture 23" descr="Orange and yellow paper stripes in a wave shape">
            <a:extLst>
              <a:ext uri="{FF2B5EF4-FFF2-40B4-BE49-F238E27FC236}">
                <a16:creationId xmlns:a16="http://schemas.microsoft.com/office/drawing/2014/main" id="{CBBC2ABE-8DAD-4059-96A9-F3A59E2D87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2215752"/>
            <a:ext cx="1536192" cy="10223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FF5FE-FC93-49CC-9F71-7DF885B26946}"/>
              </a:ext>
            </a:extLst>
          </p:cNvPr>
          <p:cNvGrpSpPr/>
          <p:nvPr/>
        </p:nvGrpSpPr>
        <p:grpSpPr>
          <a:xfrm>
            <a:off x="2703714" y="3765497"/>
            <a:ext cx="1675011" cy="1793102"/>
            <a:chOff x="6242862" y="1955578"/>
            <a:chExt cx="2036417" cy="201375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888EA-A7A0-483C-87FE-D3E8D12EDF64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Generator</a:t>
              </a:r>
            </a:p>
          </p:txBody>
        </p:sp>
        <p:sp>
          <p:nvSpPr>
            <p:cNvPr id="27" name="Google Shape;219;p33">
              <a:extLst>
                <a:ext uri="{FF2B5EF4-FFF2-40B4-BE49-F238E27FC236}">
                  <a16:creationId xmlns:a16="http://schemas.microsoft.com/office/drawing/2014/main" id="{CEBD8100-1A61-4F7F-9E69-CBA435077F89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9;p33">
              <a:extLst>
                <a:ext uri="{FF2B5EF4-FFF2-40B4-BE49-F238E27FC236}">
                  <a16:creationId xmlns:a16="http://schemas.microsoft.com/office/drawing/2014/main" id="{4E881174-A48A-4879-838B-5268538A5245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9;p33">
              <a:extLst>
                <a:ext uri="{FF2B5EF4-FFF2-40B4-BE49-F238E27FC236}">
                  <a16:creationId xmlns:a16="http://schemas.microsoft.com/office/drawing/2014/main" id="{8067D0D4-8932-4D95-A7E1-B877613F962D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9;p33">
              <a:extLst>
                <a:ext uri="{FF2B5EF4-FFF2-40B4-BE49-F238E27FC236}">
                  <a16:creationId xmlns:a16="http://schemas.microsoft.com/office/drawing/2014/main" id="{4ED4B5BD-BEE6-41F4-8921-C42A706822C1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9;p33">
              <a:extLst>
                <a:ext uri="{FF2B5EF4-FFF2-40B4-BE49-F238E27FC236}">
                  <a16:creationId xmlns:a16="http://schemas.microsoft.com/office/drawing/2014/main" id="{830B6A98-8F14-43A8-94AC-1F84F4EC0259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9;p33">
              <a:extLst>
                <a:ext uri="{FF2B5EF4-FFF2-40B4-BE49-F238E27FC236}">
                  <a16:creationId xmlns:a16="http://schemas.microsoft.com/office/drawing/2014/main" id="{129E7CEE-5A23-4E60-A857-5CAD469EB2B8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B677DB-A475-4AC2-A2BD-B1DBF7CBCDF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764FE9-E980-45BB-89B8-C681BA5C4C05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40AE76-4D58-4057-B328-FFD0D40BD912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C52FCD-876A-4703-895B-B8D42970E9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172372-3465-485D-9F72-3E33EB85870A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80164F-18DD-4207-BD02-05423D0B0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1056DE-092B-4B8E-BE3A-2A321F0648E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C7345E-436D-43D4-B54F-01A6D0C3B3F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AB80E7-E04D-4183-9BA9-5BEED321CC0D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993C736-5060-4EA8-91D6-5DDCB5AB8B7B}"/>
              </a:ext>
            </a:extLst>
          </p:cNvPr>
          <p:cNvSpPr/>
          <p:nvPr/>
        </p:nvSpPr>
        <p:spPr>
          <a:xfrm>
            <a:off x="5769839" y="2574703"/>
            <a:ext cx="1153506" cy="773022"/>
          </a:xfrm>
          <a:prstGeom prst="rect">
            <a:avLst/>
          </a:prstGeom>
          <a:solidFill>
            <a:srgbClr val="E7FFBE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Real Images</a:t>
            </a:r>
          </a:p>
        </p:txBody>
      </p:sp>
      <p:pic>
        <p:nvPicPr>
          <p:cNvPr id="43" name="Picture 42" descr="Sheets of blue paper in a circle  close up">
            <a:extLst>
              <a:ext uri="{FF2B5EF4-FFF2-40B4-BE49-F238E27FC236}">
                <a16:creationId xmlns:a16="http://schemas.microsoft.com/office/drawing/2014/main" id="{44CA6676-6136-4EAD-93EE-01E2A31FC837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815" y="3872074"/>
            <a:ext cx="1536192" cy="1024128"/>
          </a:xfrm>
          <a:prstGeom prst="rect">
            <a:avLst/>
          </a:prstGeom>
        </p:spPr>
      </p:pic>
      <p:pic>
        <p:nvPicPr>
          <p:cNvPr id="44" name="Picture 43" descr="Close-up blur of colorful street lights">
            <a:extLst>
              <a:ext uri="{FF2B5EF4-FFF2-40B4-BE49-F238E27FC236}">
                <a16:creationId xmlns:a16="http://schemas.microsoft.com/office/drawing/2014/main" id="{40CBB24D-C2F7-4FA4-970D-7B58047BCD35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634" y="4022074"/>
            <a:ext cx="1536192" cy="1024128"/>
          </a:xfrm>
          <a:prstGeom prst="rect">
            <a:avLst/>
          </a:prstGeom>
        </p:spPr>
      </p:pic>
      <p:pic>
        <p:nvPicPr>
          <p:cNvPr id="45" name="Picture 44" descr="Abstract smoke background">
            <a:extLst>
              <a:ext uri="{FF2B5EF4-FFF2-40B4-BE49-F238E27FC236}">
                <a16:creationId xmlns:a16="http://schemas.microsoft.com/office/drawing/2014/main" id="{EB72A9BA-570A-49EA-8B43-F47A475A2E14}"/>
              </a:ext>
            </a:extLst>
          </p:cNvPr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453" y="4172074"/>
            <a:ext cx="1536192" cy="1024128"/>
          </a:xfrm>
          <a:prstGeom prst="rect">
            <a:avLst/>
          </a:prstGeom>
        </p:spPr>
      </p:pic>
      <p:pic>
        <p:nvPicPr>
          <p:cNvPr id="46" name="Picture 45" descr="Paint splash on a white background">
            <a:extLst>
              <a:ext uri="{FF2B5EF4-FFF2-40B4-BE49-F238E27FC236}">
                <a16:creationId xmlns:a16="http://schemas.microsoft.com/office/drawing/2014/main" id="{C419D256-4BE9-4461-9373-20CE70F46F0D}"/>
              </a:ext>
            </a:extLst>
          </p:cNvPr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71" y="4322074"/>
            <a:ext cx="1536192" cy="1024128"/>
          </a:xfrm>
          <a:prstGeom prst="rect">
            <a:avLst/>
          </a:prstGeom>
        </p:spPr>
      </p:pic>
      <p:pic>
        <p:nvPicPr>
          <p:cNvPr id="47" name="Picture 46" descr="Abstract seamless pattern of white lines on a red background">
            <a:extLst>
              <a:ext uri="{FF2B5EF4-FFF2-40B4-BE49-F238E27FC236}">
                <a16:creationId xmlns:a16="http://schemas.microsoft.com/office/drawing/2014/main" id="{0AB0C3FE-3644-49EF-9DEA-EF934ED9F252}"/>
              </a:ext>
            </a:extLst>
          </p:cNvPr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4472074"/>
            <a:ext cx="1536192" cy="1024128"/>
          </a:xfrm>
          <a:prstGeom prst="rect">
            <a:avLst/>
          </a:prstGeom>
        </p:spPr>
      </p:pic>
      <p:sp>
        <p:nvSpPr>
          <p:cNvPr id="48" name="Right Brace 47">
            <a:extLst>
              <a:ext uri="{FF2B5EF4-FFF2-40B4-BE49-F238E27FC236}">
                <a16:creationId xmlns:a16="http://schemas.microsoft.com/office/drawing/2014/main" id="{47099E34-EE39-4824-8851-D6B416F23876}"/>
              </a:ext>
            </a:extLst>
          </p:cNvPr>
          <p:cNvSpPr/>
          <p:nvPr/>
        </p:nvSpPr>
        <p:spPr>
          <a:xfrm>
            <a:off x="7013496" y="1518689"/>
            <a:ext cx="264095" cy="3977514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D083DA-01C2-4DCE-8F0C-8547A8AAAAC0}"/>
              </a:ext>
            </a:extLst>
          </p:cNvPr>
          <p:cNvSpPr/>
          <p:nvPr/>
        </p:nvSpPr>
        <p:spPr>
          <a:xfrm>
            <a:off x="5785663" y="4834274"/>
            <a:ext cx="1153506" cy="773022"/>
          </a:xfrm>
          <a:prstGeom prst="rect">
            <a:avLst/>
          </a:prstGeom>
          <a:solidFill>
            <a:srgbClr val="CEDDFA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Fake Images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200B22-CB76-4F4E-98DF-FF37BF6DCC4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78725" y="4662048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82F949-9F87-48E0-A466-4ACEFDC9ADBD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9066935" y="3471254"/>
            <a:ext cx="35588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AEC4B3-4B1E-46D7-82E8-D524FB018BC6}"/>
              </a:ext>
            </a:extLst>
          </p:cNvPr>
          <p:cNvGrpSpPr/>
          <p:nvPr/>
        </p:nvGrpSpPr>
        <p:grpSpPr>
          <a:xfrm>
            <a:off x="9422824" y="2196520"/>
            <a:ext cx="1153506" cy="2549467"/>
            <a:chOff x="9260899" y="1941226"/>
            <a:chExt cx="1153506" cy="254946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C68861-A404-403C-AD8F-626C59B1B93D}"/>
                </a:ext>
              </a:extLst>
            </p:cNvPr>
            <p:cNvSpPr/>
            <p:nvPr/>
          </p:nvSpPr>
          <p:spPr>
            <a:xfrm>
              <a:off x="9260899" y="1941226"/>
              <a:ext cx="1153506" cy="254946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Prediction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44D40D-8493-462E-BD56-53DBC56C2599}"/>
                </a:ext>
              </a:extLst>
            </p:cNvPr>
            <p:cNvSpPr/>
            <p:nvPr/>
          </p:nvSpPr>
          <p:spPr>
            <a:xfrm>
              <a:off x="9354660" y="2269012"/>
              <a:ext cx="965984" cy="96598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0215C3-86DE-424C-AF4A-61196E0BCADE}"/>
                </a:ext>
              </a:extLst>
            </p:cNvPr>
            <p:cNvSpPr/>
            <p:nvPr/>
          </p:nvSpPr>
          <p:spPr>
            <a:xfrm>
              <a:off x="9357000" y="3350425"/>
              <a:ext cx="965984" cy="9659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Fake</a:t>
              </a:r>
            </a:p>
          </p:txBody>
        </p:sp>
        <p:pic>
          <p:nvPicPr>
            <p:cNvPr id="56" name="Graphic 195" descr="Checkmark">
              <a:extLst>
                <a:ext uri="{FF2B5EF4-FFF2-40B4-BE49-F238E27FC236}">
                  <a16:creationId xmlns:a16="http://schemas.microsoft.com/office/drawing/2014/main" id="{C2903F5D-CF76-4081-AFAD-21978B86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16547" y="2302394"/>
              <a:ext cx="642209" cy="642209"/>
            </a:xfrm>
            <a:prstGeom prst="rect">
              <a:avLst/>
            </a:prstGeom>
          </p:spPr>
        </p:pic>
        <p:pic>
          <p:nvPicPr>
            <p:cNvPr id="57" name="Graphic 199" descr="Close">
              <a:extLst>
                <a:ext uri="{FF2B5EF4-FFF2-40B4-BE49-F238E27FC236}">
                  <a16:creationId xmlns:a16="http://schemas.microsoft.com/office/drawing/2014/main" id="{8A8812E6-EE5C-4647-A551-536B5745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80742" y="3369190"/>
              <a:ext cx="713819" cy="71381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20D5929-6991-49BB-92F3-DD446EA36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599426" y="3547737"/>
            <a:ext cx="1066800" cy="1600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855A87-28EA-4D8B-91D1-AC5563A95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762011" y="3704022"/>
            <a:ext cx="1066800" cy="1600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78FB9D5-FEA6-4AE6-828E-0DABB921F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916518" y="3951782"/>
            <a:ext cx="1066800" cy="16002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3A153E-419E-4DB5-8825-A005ED18E414}"/>
              </a:ext>
            </a:extLst>
          </p:cNvPr>
          <p:cNvCxnSpPr>
            <a:cxnSpLocks/>
          </p:cNvCxnSpPr>
          <p:nvPr/>
        </p:nvCxnSpPr>
        <p:spPr>
          <a:xfrm>
            <a:off x="2247648" y="4661692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4B323-9A4B-4316-B490-4C9657A9355C}"/>
              </a:ext>
            </a:extLst>
          </p:cNvPr>
          <p:cNvSpPr/>
          <p:nvPr/>
        </p:nvSpPr>
        <p:spPr>
          <a:xfrm>
            <a:off x="958049" y="4794126"/>
            <a:ext cx="1153506" cy="7730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/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72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ED5-BAE6-0681-AD1B-6D86F6D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6DFD-E4AC-AB36-011E-3ED028A6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Chat-GPT: Chat Generative Pre-trained Transformer</a:t>
            </a:r>
          </a:p>
          <a:p>
            <a:r>
              <a:rPr lang="en-US" dirty="0"/>
              <a:t>Tokenization and vectorization</a:t>
            </a:r>
          </a:p>
          <a:p>
            <a:r>
              <a:rPr lang="en-US" dirty="0"/>
              <a:t>Attention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62,500+ Transformer Stock Photos, Pictures &amp; Royalty-Free ...">
            <a:extLst>
              <a:ext uri="{FF2B5EF4-FFF2-40B4-BE49-F238E27FC236}">
                <a16:creationId xmlns:a16="http://schemas.microsoft.com/office/drawing/2014/main" id="{3EAF18D5-F080-EB61-36F8-EB770275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51" y="4001294"/>
            <a:ext cx="3636433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s Royalty-Free Images, Stock Photos &amp; Pictures ...">
            <a:extLst>
              <a:ext uri="{FF2B5EF4-FFF2-40B4-BE49-F238E27FC236}">
                <a16:creationId xmlns:a16="http://schemas.microsoft.com/office/drawing/2014/main" id="{AF79A6BD-D04A-6AE8-FDDB-69CB2489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16" y="410765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47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6E9C-0151-C8BD-F4D8-CBDD9129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faster</a:t>
            </a:r>
          </a:p>
        </p:txBody>
      </p:sp>
      <p:pic>
        <p:nvPicPr>
          <p:cNvPr id="4" name="Google Shape;615;p60">
            <a:extLst>
              <a:ext uri="{FF2B5EF4-FFF2-40B4-BE49-F238E27FC236}">
                <a16:creationId xmlns:a16="http://schemas.microsoft.com/office/drawing/2014/main" id="{6E1C6DC9-1844-9E51-0EE9-32E1778A8C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0171" y="1868671"/>
            <a:ext cx="4587225" cy="3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7;p60">
            <a:extLst>
              <a:ext uri="{FF2B5EF4-FFF2-40B4-BE49-F238E27FC236}">
                <a16:creationId xmlns:a16="http://schemas.microsoft.com/office/drawing/2014/main" id="{4C86E236-EE38-8C49-296B-E3B7488AA23A}"/>
              </a:ext>
            </a:extLst>
          </p:cNvPr>
          <p:cNvSpPr txBox="1"/>
          <p:nvPr/>
        </p:nvSpPr>
        <p:spPr>
          <a:xfrm>
            <a:off x="687775" y="6089970"/>
            <a:ext cx="11504225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Cui, </a:t>
            </a:r>
            <a:r>
              <a:rPr lang="en-US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Zheyuan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Kevin, et al. "The effects of generative ai on high skilled work: Evidence from three field experiments with software developers." </a:t>
            </a:r>
            <a:r>
              <a:rPr lang="en-US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Available at SSRN 4945566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6" name="Google Shape;618;p60">
            <a:extLst>
              <a:ext uri="{FF2B5EF4-FFF2-40B4-BE49-F238E27FC236}">
                <a16:creationId xmlns:a16="http://schemas.microsoft.com/office/drawing/2014/main" id="{97971989-5925-7D83-F0DD-51F5F4444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2094750"/>
            <a:ext cx="6695371" cy="266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373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604-B42C-419A-CF67-175CCEC5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1416-2069-5B09-D88A-AF87C85E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want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我想要披萨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ピザが欲しいです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“Eu </a:t>
            </a:r>
            <a:r>
              <a:rPr lang="en-US" dirty="0" err="1"/>
              <a:t>quero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ar-AE" dirty="0"/>
              <a:t>أريد بيتزا 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hi-IN" dirty="0"/>
              <a:t>मुझे पिज़्ज़ा चाहिए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Quiero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ko-KR" altLang="en-US" dirty="0"/>
              <a:t>피자가 먹고 싶어요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956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FE-0B1A-3D42-8F6A-0CB42E75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6C2BFE7-260C-0ABD-077F-E1B9974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55368"/>
              </p:ext>
            </p:extLst>
          </p:nvPr>
        </p:nvGraphicFramePr>
        <p:xfrm>
          <a:off x="8176483" y="4518914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C4EB36-B984-A225-3E68-0F8A642EFAEB}"/>
              </a:ext>
            </a:extLst>
          </p:cNvPr>
          <p:cNvCxnSpPr/>
          <p:nvPr/>
        </p:nvCxnSpPr>
        <p:spPr>
          <a:xfrm>
            <a:off x="6926422" y="3633453"/>
            <a:ext cx="4961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C1A8-D232-5A3E-3CD8-848F0ACD1CE1}"/>
              </a:ext>
            </a:extLst>
          </p:cNvPr>
          <p:cNvCxnSpPr/>
          <p:nvPr/>
        </p:nvCxnSpPr>
        <p:spPr>
          <a:xfrm flipV="1">
            <a:off x="6940599" y="401648"/>
            <a:ext cx="0" cy="3239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B15CD3-E28E-0701-0D70-60C13F6F3A24}"/>
              </a:ext>
            </a:extLst>
          </p:cNvPr>
          <p:cNvSpPr txBox="1"/>
          <p:nvPr/>
        </p:nvSpPr>
        <p:spPr>
          <a:xfrm>
            <a:off x="11091463" y="3659541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961F-4851-F970-E328-75AC1682FAF7}"/>
              </a:ext>
            </a:extLst>
          </p:cNvPr>
          <p:cNvSpPr txBox="1"/>
          <p:nvPr/>
        </p:nvSpPr>
        <p:spPr>
          <a:xfrm rot="16200000">
            <a:off x="6455025" y="297796"/>
            <a:ext cx="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57E55-9EE2-EE0F-885F-68366CA13800}"/>
              </a:ext>
            </a:extLst>
          </p:cNvPr>
          <p:cNvCxnSpPr>
            <a:cxnSpLocks/>
          </p:cNvCxnSpPr>
          <p:nvPr/>
        </p:nvCxnSpPr>
        <p:spPr>
          <a:xfrm flipH="1">
            <a:off x="6433019" y="568805"/>
            <a:ext cx="4075822" cy="28265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BA72E-AA5C-C22E-3462-78FE0E7F9ECA}"/>
              </a:ext>
            </a:extLst>
          </p:cNvPr>
          <p:cNvSpPr txBox="1"/>
          <p:nvPr/>
        </p:nvSpPr>
        <p:spPr>
          <a:xfrm>
            <a:off x="6334350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B47C1E-CBC2-1819-B527-6A2E65685C8E}"/>
              </a:ext>
            </a:extLst>
          </p:cNvPr>
          <p:cNvSpPr txBox="1"/>
          <p:nvPr/>
        </p:nvSpPr>
        <p:spPr>
          <a:xfrm>
            <a:off x="7129133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E33DC3-CFC7-210A-A24E-84C0B2AA6D28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7FF7D95-A816-DB6B-995F-A7E273A95BF5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16A61BC-1289-A0AB-1817-BA366221A43A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F151D-7C08-BF28-C432-6B718307B54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6B8CD5-0935-68E0-A1A1-FE537EE01F63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FB7790-3288-4821-E3AA-F28F69CB562A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3EC057A-C43C-6669-1758-35EC3E9C3ABB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4C9617-1384-C401-E136-BF7A7D858D97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BCC08B-A1DD-05B0-C4E6-BBFD3B00045B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275AD-0E5F-1F7B-5DCE-3CE6852D9E8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711F1F-C50E-11BD-A112-F39EF23E8D9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C077B1-A707-8634-3A36-07FA42BB6BB8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49CC27-8B74-CC7F-2757-F69A1BE330C9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67A689-9521-E070-0B60-DAF09C1792CF}"/>
              </a:ext>
            </a:extLst>
          </p:cNvPr>
          <p:cNvSpPr txBox="1"/>
          <p:nvPr/>
        </p:nvSpPr>
        <p:spPr>
          <a:xfrm>
            <a:off x="8147604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538335-B432-E919-A82F-F818FA9C5FD7}"/>
              </a:ext>
            </a:extLst>
          </p:cNvPr>
          <p:cNvSpPr txBox="1"/>
          <p:nvPr/>
        </p:nvSpPr>
        <p:spPr>
          <a:xfrm>
            <a:off x="10072992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A4A24-EBC9-A8AA-33D8-65924836DAF1}"/>
              </a:ext>
            </a:extLst>
          </p:cNvPr>
          <p:cNvSpPr txBox="1"/>
          <p:nvPr/>
        </p:nvSpPr>
        <p:spPr>
          <a:xfrm rot="16200000">
            <a:off x="6354096" y="228465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032957-8C37-8C71-FCE2-AB27D56C9D4F}"/>
              </a:ext>
            </a:extLst>
          </p:cNvPr>
          <p:cNvSpPr txBox="1"/>
          <p:nvPr/>
        </p:nvSpPr>
        <p:spPr>
          <a:xfrm rot="16200000">
            <a:off x="6354097" y="1512183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A26E8D-678E-30A5-532F-3C92E1989EC4}"/>
              </a:ext>
            </a:extLst>
          </p:cNvPr>
          <p:cNvSpPr txBox="1"/>
          <p:nvPr/>
        </p:nvSpPr>
        <p:spPr>
          <a:xfrm rot="16200000">
            <a:off x="6354098" y="85530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B02AEEA-E1BD-D349-DF61-65CDD6AA37BB}"/>
              </a:ext>
            </a:extLst>
          </p:cNvPr>
          <p:cNvSpPr/>
          <p:nvPr/>
        </p:nvSpPr>
        <p:spPr>
          <a:xfrm>
            <a:off x="7517624" y="2980525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F6499D-F60A-A6C7-1185-E5367F0B642D}"/>
              </a:ext>
            </a:extLst>
          </p:cNvPr>
          <p:cNvSpPr/>
          <p:nvPr/>
        </p:nvSpPr>
        <p:spPr>
          <a:xfrm>
            <a:off x="8359023" y="1610638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646AD3-081E-EC7F-D0B6-9FA7CB0AB48C}"/>
              </a:ext>
            </a:extLst>
          </p:cNvPr>
          <p:cNvSpPr/>
          <p:nvPr/>
        </p:nvSpPr>
        <p:spPr>
          <a:xfrm>
            <a:off x="10435456" y="908457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2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8667" b="-1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5113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7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/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800" b="0" i="1" baseline="-2500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800" i="1" baseline="-25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53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44AF5-4BA2-0003-C502-068EC330B146}"/>
              </a:ext>
            </a:extLst>
          </p:cNvPr>
          <p:cNvGrpSpPr/>
          <p:nvPr/>
        </p:nvGrpSpPr>
        <p:grpSpPr>
          <a:xfrm>
            <a:off x="5918548" y="1872640"/>
            <a:ext cx="6001357" cy="4121063"/>
            <a:chOff x="749300" y="2855124"/>
            <a:chExt cx="5484162" cy="365493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026F6A35-1861-57EB-07FE-EF4314245008}"/>
                </a:ext>
              </a:extLst>
            </p:cNvPr>
            <p:cNvCxnSpPr/>
            <p:nvPr/>
          </p:nvCxnSpPr>
          <p:spPr>
            <a:xfrm>
              <a:off x="2770003" y="5633351"/>
              <a:ext cx="34634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20C22-D375-4999-7D54-F1C6CE3749CA}"/>
                </a:ext>
              </a:extLst>
            </p:cNvPr>
            <p:cNvSpPr txBox="1"/>
            <p:nvPr/>
          </p:nvSpPr>
          <p:spPr>
            <a:xfrm rot="16200000">
              <a:off x="1362387" y="3846342"/>
              <a:ext cx="2387219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1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9595B3-B2F1-B790-45F1-69A2B2853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633351"/>
              <a:ext cx="2020703" cy="876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0B76858-EB26-52A7-E081-E2A16ADA3FA4}"/>
                </a:ext>
              </a:extLst>
            </p:cNvPr>
            <p:cNvCxnSpPr/>
            <p:nvPr/>
          </p:nvCxnSpPr>
          <p:spPr>
            <a:xfrm flipV="1">
              <a:off x="2779899" y="3377499"/>
              <a:ext cx="0" cy="2261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B6937-07D2-CA92-3EAC-2C6079CACF47}"/>
                </a:ext>
              </a:extLst>
            </p:cNvPr>
            <p:cNvSpPr txBox="1"/>
            <p:nvPr/>
          </p:nvSpPr>
          <p:spPr>
            <a:xfrm>
              <a:off x="3140763" y="5603770"/>
              <a:ext cx="2789953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F2562-7DD6-7470-A223-B85CDABB718D}"/>
                </a:ext>
              </a:extLst>
            </p:cNvPr>
            <p:cNvSpPr txBox="1"/>
            <p:nvPr/>
          </p:nvSpPr>
          <p:spPr>
            <a:xfrm rot="20229142">
              <a:off x="785621" y="6013348"/>
              <a:ext cx="2275761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5176D-BAF3-934C-3CF4-5DB54A131CE0}"/>
                </a:ext>
              </a:extLst>
            </p:cNvPr>
            <p:cNvSpPr/>
            <p:nvPr/>
          </p:nvSpPr>
          <p:spPr>
            <a:xfrm>
              <a:off x="5149086" y="4691860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B202-0289-4577-90B0-62CA920B33C7}"/>
                </a:ext>
              </a:extLst>
            </p:cNvPr>
            <p:cNvSpPr/>
            <p:nvPr/>
          </p:nvSpPr>
          <p:spPr>
            <a:xfrm>
              <a:off x="4595856" y="4735049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6185-1216-A3FF-0309-80382CD858DE}"/>
                </a:ext>
              </a:extLst>
            </p:cNvPr>
            <p:cNvSpPr txBox="1"/>
            <p:nvPr/>
          </p:nvSpPr>
          <p:spPr>
            <a:xfrm>
              <a:off x="4826020" y="4691860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want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998F-2367-61F1-07B5-57A9CD2E08D3}"/>
                </a:ext>
              </a:extLst>
            </p:cNvPr>
            <p:cNvSpPr txBox="1"/>
            <p:nvPr/>
          </p:nvSpPr>
          <p:spPr>
            <a:xfrm>
              <a:off x="4067303" y="4735049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pizza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5CEFF-C4A3-0296-967D-03AAFAFF4AC5}"/>
                </a:ext>
              </a:extLst>
            </p:cNvPr>
            <p:cNvSpPr/>
            <p:nvPr/>
          </p:nvSpPr>
          <p:spPr>
            <a:xfrm>
              <a:off x="4907154" y="4228387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6858F-7A29-3296-3E42-504FBFB6C83B}"/>
                </a:ext>
              </a:extLst>
            </p:cNvPr>
            <p:cNvSpPr txBox="1"/>
            <p:nvPr/>
          </p:nvSpPr>
          <p:spPr>
            <a:xfrm>
              <a:off x="4428167" y="423235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6EA793-100A-CFD9-0D24-D96018BB2297}"/>
                </a:ext>
              </a:extLst>
            </p:cNvPr>
            <p:cNvSpPr/>
            <p:nvPr/>
          </p:nvSpPr>
          <p:spPr>
            <a:xfrm>
              <a:off x="2321523" y="4894416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476A8-06B3-AE0F-67E5-FCD8945AB4E2}"/>
                </a:ext>
              </a:extLst>
            </p:cNvPr>
            <p:cNvSpPr txBox="1"/>
            <p:nvPr/>
          </p:nvSpPr>
          <p:spPr>
            <a:xfrm>
              <a:off x="1828198" y="483373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spore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3E5993-F2AD-8748-8E4D-9211B6BD06DD}"/>
              </a:ext>
            </a:extLst>
          </p:cNvPr>
          <p:cNvCxnSpPr/>
          <p:nvPr/>
        </p:nvCxnSpPr>
        <p:spPr>
          <a:xfrm>
            <a:off x="704850" y="652840"/>
            <a:ext cx="105207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86C9255-53F3-F3A1-509B-0571BAF0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8616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180435" r="-379710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180435" r="-276978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180435" r="-178986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180435" r="-1887" b="-4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277419" r="-379710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277419" r="-276978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277419" r="-178986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277419" r="-1887" b="-334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381522" r="-379710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381522" r="-276978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381522" r="-178986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381522" r="-1887" b="-238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536957" r="-379710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536957" r="-276978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536957" r="-178986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536957" r="-1887" b="-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9396C691-CBB6-0C1E-DD2E-7165FE44FB59}"/>
              </a:ext>
            </a:extLst>
          </p:cNvPr>
          <p:cNvSpPr/>
          <p:nvPr/>
        </p:nvSpPr>
        <p:spPr>
          <a:xfrm rot="16200000">
            <a:off x="5778124" y="-4354771"/>
            <a:ext cx="374200" cy="10520746"/>
          </a:xfrm>
          <a:prstGeom prst="leftBrace">
            <a:avLst>
              <a:gd name="adj1" fmla="val 1593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9317-7E9B-D293-7772-2838E38A47AF}"/>
              </a:ext>
            </a:extLst>
          </p:cNvPr>
          <p:cNvSpPr txBox="1"/>
          <p:nvPr/>
        </p:nvSpPr>
        <p:spPr>
          <a:xfrm>
            <a:off x="704849" y="1163172"/>
            <a:ext cx="105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Text Corpus</a:t>
            </a:r>
          </a:p>
        </p:txBody>
      </p:sp>
    </p:spTree>
    <p:extLst>
      <p:ext uri="{BB962C8B-B14F-4D97-AF65-F5344CB8AC3E}">
        <p14:creationId xmlns:p14="http://schemas.microsoft.com/office/powerpoint/2010/main" val="34975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plementing Deep Learning Methods and Feature Engineering for Text Data:  The Skip-gram Model - KDnuggets">
            <a:extLst>
              <a:ext uri="{FF2B5EF4-FFF2-40B4-BE49-F238E27FC236}">
                <a16:creationId xmlns:a16="http://schemas.microsoft.com/office/drawing/2014/main" id="{AD7D2C67-5B34-049F-34B2-1FDFA25D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7" y="711988"/>
            <a:ext cx="5578732" cy="60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94DB28-BE55-5455-FBD8-65D83D1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28189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/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Positive: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𝑝𝑖𝑧𝑧𝑎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blipFill>
                <a:blip r:embed="rId3"/>
                <a:stretch>
                  <a:fillRect l="-7919" t="-6383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/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Negative: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𝑠𝑝𝑜𝑟𝑒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blipFill>
                <a:blip r:embed="rId4"/>
                <a:stretch>
                  <a:fillRect l="-7813" t="-849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/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18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A52-55D4-9F01-F891-16300A0C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B3A6-5CBC-495C-A7BC-360D9D10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words to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3017-68A9-8040-46AD-806D0809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Tokenization: </a:t>
            </a:r>
            <a:r>
              <a:rPr lang="en-US" dirty="0">
                <a:hlinkClick r:id="rId2"/>
              </a:rPr>
              <a:t>https://tiktokenizer.vercel.app/</a:t>
            </a:r>
            <a:r>
              <a:rPr lang="en-US" dirty="0"/>
              <a:t> </a:t>
            </a:r>
          </a:p>
          <a:p>
            <a:r>
              <a:rPr lang="en-US" dirty="0"/>
              <a:t>Vectorization: </a:t>
            </a:r>
            <a:r>
              <a:rPr lang="en-US" dirty="0">
                <a:hlinkClick r:id="rId3"/>
              </a:rPr>
              <a:t>https://projector.tensorflow.org/</a:t>
            </a:r>
            <a:endParaRPr lang="en-US" dirty="0"/>
          </a:p>
          <a:p>
            <a:r>
              <a:rPr lang="en-US" dirty="0"/>
              <a:t>Does not work with math: </a:t>
            </a:r>
          </a:p>
          <a:p>
            <a:pPr lvl="1"/>
            <a:r>
              <a:rPr lang="en-US" dirty="0">
                <a:hlinkClick r:id="rId4"/>
              </a:rPr>
              <a:t>https://grok.com/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https://copilot.microsoft.com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https://chatgpt.com/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67544*090766*0.00987*0.9876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8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5445B-C6A7-5472-FC12-E2C8B32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5"/>
            <a:ext cx="12192000" cy="6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sine Similarity – LearnDataSci">
            <a:extLst>
              <a:ext uri="{FF2B5EF4-FFF2-40B4-BE49-F238E27FC236}">
                <a16:creationId xmlns:a16="http://schemas.microsoft.com/office/drawing/2014/main" id="{832511DF-B587-C139-8629-CE12B5AF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286"/>
            <a:ext cx="12192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153CA-0021-4AC9-52AB-09B9CBF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40AF-03F8-F7C1-A8F0-725ED1B9E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A and B</a:t>
            </a:r>
          </a:p>
          <a:p>
            <a:r>
              <a:rPr lang="en-US" dirty="0"/>
              <a:t>Range from -1 to 1 -&gt; not similar to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/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01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9B1A63-4EFF-C421-4BB9-977A7521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48" y="0"/>
            <a:ext cx="974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F0DDA-81AD-E1DA-4618-B2C7BF6F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453872"/>
            <a:ext cx="5664491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94B-4350-F385-3137-33C52CF8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0" y="0"/>
            <a:ext cx="65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5A0-A620-4E8D-E188-FFF5CEA2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9537-CE61-7FA9-8D66-8598CA70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networks: CV-&gt;NLP</a:t>
            </a:r>
          </a:p>
          <a:p>
            <a:r>
              <a:rPr lang="en-US" dirty="0"/>
              <a:t>Transformer: NLP-&gt;CV</a:t>
            </a:r>
          </a:p>
        </p:txBody>
      </p:sp>
    </p:spTree>
    <p:extLst>
      <p:ext uri="{BB962C8B-B14F-4D97-AF65-F5344CB8AC3E}">
        <p14:creationId xmlns:p14="http://schemas.microsoft.com/office/powerpoint/2010/main" val="3616239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3E51-8330-7E79-92F3-7B50389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/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6D3D129B-9709-B95B-B021-A41C7745D23A}"/>
              </a:ext>
            </a:extLst>
          </p:cNvPr>
          <p:cNvSpPr txBox="1">
            <a:spLocks/>
          </p:cNvSpPr>
          <p:nvPr/>
        </p:nvSpPr>
        <p:spPr>
          <a:xfrm>
            <a:off x="2066794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6B8EA-669C-7991-BBE2-A7659E38076D}"/>
              </a:ext>
            </a:extLst>
          </p:cNvPr>
          <p:cNvSpPr txBox="1">
            <a:spLocks/>
          </p:cNvSpPr>
          <p:nvPr/>
        </p:nvSpPr>
        <p:spPr>
          <a:xfrm>
            <a:off x="3306870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AE6F51-33FC-240C-9308-E0CCAFCE201E}"/>
              </a:ext>
            </a:extLst>
          </p:cNvPr>
          <p:cNvSpPr txBox="1">
            <a:spLocks/>
          </p:cNvSpPr>
          <p:nvPr/>
        </p:nvSpPr>
        <p:spPr>
          <a:xfrm>
            <a:off x="6043807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A714AC3-4A33-7C57-151D-EA798A38563B}"/>
              </a:ext>
            </a:extLst>
          </p:cNvPr>
          <p:cNvSpPr/>
          <p:nvPr/>
        </p:nvSpPr>
        <p:spPr>
          <a:xfrm rot="5400000">
            <a:off x="2893513" y="3665454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478FB97-4BF4-DAAF-D325-89F59CDF6F32}"/>
              </a:ext>
            </a:extLst>
          </p:cNvPr>
          <p:cNvSpPr txBox="1">
            <a:spLocks/>
          </p:cNvSpPr>
          <p:nvPr/>
        </p:nvSpPr>
        <p:spPr>
          <a:xfrm>
            <a:off x="2674790" y="4243100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</p:spTree>
    <p:extLst>
      <p:ext uri="{BB962C8B-B14F-4D97-AF65-F5344CB8AC3E}">
        <p14:creationId xmlns:p14="http://schemas.microsoft.com/office/powerpoint/2010/main" val="32070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AB0-EB68-24C3-FDDE-34181F08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D0FBBC-38D9-225A-B133-612C5CE21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76611"/>
              </p:ext>
            </p:extLst>
          </p:nvPr>
        </p:nvGraphicFramePr>
        <p:xfrm>
          <a:off x="805058" y="330374"/>
          <a:ext cx="10095470" cy="3001865"/>
        </p:xfrm>
        <a:graphic>
          <a:graphicData uri="http://schemas.openxmlformats.org/drawingml/2006/table">
            <a:tbl>
              <a:tblPr firstRow="1" firstCol="1" bandRow="1"/>
              <a:tblGrid>
                <a:gridCol w="10095470">
                  <a:extLst>
                    <a:ext uri="{9D8B030D-6E8A-4147-A177-3AD203B41FA5}">
                      <a16:colId xmlns:a16="http://schemas.microsoft.com/office/drawing/2014/main" val="1010133478"/>
                    </a:ext>
                  </a:extLst>
                </a:gridCol>
              </a:tblGrid>
              <a:tr h="300186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i="1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1027" marR="9102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2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i="1" baseline="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oMath>
                          </a14:m>
                          <a:endParaRPr lang="en-US" sz="2800" i="1" baseline="-25000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1" baseline="0" dirty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loss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i="1" baseline="3000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16686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1∗1∗1+1∗1∗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386842"/>
                  </p:ext>
                </p:extLst>
              </p:nvPr>
            </p:nvGraphicFramePr>
            <p:xfrm>
              <a:off x="873749" y="56301"/>
              <a:ext cx="9854746" cy="452153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365" r="-186" b="-171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285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58761" r="-186" b="-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A01B68-80D3-E74C-B566-275C1D8EC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216"/>
              </p:ext>
            </p:extLst>
          </p:nvPr>
        </p:nvGraphicFramePr>
        <p:xfrm>
          <a:off x="4598250" y="467945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239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7A8-FE25-C6ED-77FB-4BFD56BD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ED8-8849-6B77-7FF4-3FE8A48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780844-9941-99CE-2873-5E8C73D0D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390217"/>
              </p:ext>
            </p:extLst>
          </p:nvPr>
        </p:nvGraphicFramePr>
        <p:xfrm>
          <a:off x="2724410" y="1825625"/>
          <a:ext cx="6241785" cy="1463040"/>
        </p:xfrm>
        <a:graphic>
          <a:graphicData uri="http://schemas.openxmlformats.org/drawingml/2006/table">
            <a:tbl>
              <a:tblPr/>
              <a:tblGrid>
                <a:gridCol w="1248357">
                  <a:extLst>
                    <a:ext uri="{9D8B030D-6E8A-4147-A177-3AD203B41FA5}">
                      <a16:colId xmlns:a16="http://schemas.microsoft.com/office/drawing/2014/main" val="2089587618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25831054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424248172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732662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4015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4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365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7559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/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E912577-C655-0C45-28C8-75DD9E76D242}"/>
              </a:ext>
            </a:extLst>
          </p:cNvPr>
          <p:cNvSpPr txBox="1">
            <a:spLocks/>
          </p:cNvSpPr>
          <p:nvPr/>
        </p:nvSpPr>
        <p:spPr>
          <a:xfrm>
            <a:off x="5066777" y="3371636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/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D48012E-6806-3DEC-8F6A-4534898B458F}"/>
              </a:ext>
            </a:extLst>
          </p:cNvPr>
          <p:cNvSpPr txBox="1">
            <a:spLocks/>
          </p:cNvSpPr>
          <p:nvPr/>
        </p:nvSpPr>
        <p:spPr>
          <a:xfrm>
            <a:off x="3663863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D5ADE9-5068-887B-EF7A-3BC67EB97553}"/>
              </a:ext>
            </a:extLst>
          </p:cNvPr>
          <p:cNvSpPr txBox="1">
            <a:spLocks/>
          </p:cNvSpPr>
          <p:nvPr/>
        </p:nvSpPr>
        <p:spPr>
          <a:xfrm>
            <a:off x="4903939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4x3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E3F4741-D6E9-2770-91A4-48553CB4C91A}"/>
              </a:ext>
            </a:extLst>
          </p:cNvPr>
          <p:cNvSpPr/>
          <p:nvPr/>
        </p:nvSpPr>
        <p:spPr>
          <a:xfrm rot="5400000">
            <a:off x="4490582" y="496189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D12DA3-F500-EA23-CEE7-B3B36B3CA305}"/>
              </a:ext>
            </a:extLst>
          </p:cNvPr>
          <p:cNvSpPr txBox="1">
            <a:spLocks/>
          </p:cNvSpPr>
          <p:nvPr/>
        </p:nvSpPr>
        <p:spPr>
          <a:xfrm>
            <a:off x="42718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8B5ADEA-8EE2-9FE9-3DB0-E2C97F331C96}"/>
              </a:ext>
            </a:extLst>
          </p:cNvPr>
          <p:cNvSpPr/>
          <p:nvPr/>
        </p:nvSpPr>
        <p:spPr>
          <a:xfrm rot="5400000">
            <a:off x="5031289" y="578720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5CCB23-B4B2-50CE-0235-18E022943B43}"/>
              </a:ext>
            </a:extLst>
          </p:cNvPr>
          <p:cNvSpPr txBox="1">
            <a:spLocks/>
          </p:cNvSpPr>
          <p:nvPr/>
        </p:nvSpPr>
        <p:spPr>
          <a:xfrm>
            <a:off x="4812566" y="636485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ACD653-41D5-79AA-473A-739011D29A90}"/>
              </a:ext>
            </a:extLst>
          </p:cNvPr>
          <p:cNvSpPr txBox="1">
            <a:spLocks/>
          </p:cNvSpPr>
          <p:nvPr/>
        </p:nvSpPr>
        <p:spPr>
          <a:xfrm>
            <a:off x="51695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</p:spTree>
    <p:extLst>
      <p:ext uri="{BB962C8B-B14F-4D97-AF65-F5344CB8AC3E}">
        <p14:creationId xmlns:p14="http://schemas.microsoft.com/office/powerpoint/2010/main" val="2383606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itHub - tanishqgautam/Transformers: Pytorch Implementation of Transformers">
            <a:extLst>
              <a:ext uri="{FF2B5EF4-FFF2-40B4-BE49-F238E27FC236}">
                <a16:creationId xmlns:a16="http://schemas.microsoft.com/office/drawing/2014/main" id="{9B353FAE-E080-48E2-CE63-072B5A82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r="29181" b="5582"/>
          <a:stretch/>
        </p:blipFill>
        <p:spPr bwMode="auto">
          <a:xfrm>
            <a:off x="862208" y="307022"/>
            <a:ext cx="4390374" cy="60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EDDB1-9503-5808-A13A-A0E8AEB72031}"/>
              </a:ext>
            </a:extLst>
          </p:cNvPr>
          <p:cNvSpPr txBox="1"/>
          <p:nvPr/>
        </p:nvSpPr>
        <p:spPr>
          <a:xfrm>
            <a:off x="0" y="63100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A. (2017). Attention is all you need.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F9E19-4A25-1A6B-867C-1ACA126AFDFC}"/>
              </a:ext>
            </a:extLst>
          </p:cNvPr>
          <p:cNvSpPr/>
          <p:nvPr/>
        </p:nvSpPr>
        <p:spPr>
          <a:xfrm>
            <a:off x="127834" y="166910"/>
            <a:ext cx="5652928" cy="347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word in the vocabulary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/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/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/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765B730-3571-3678-2B51-4DBFD0B6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96993"/>
              </p:ext>
            </p:extLst>
          </p:nvPr>
        </p:nvGraphicFramePr>
        <p:xfrm>
          <a:off x="5698378" y="2951079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3278769906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025426249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2641819704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68897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0.3154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0.2230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0.4615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0.0388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0.2159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0.7453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6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0.2546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0.1330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0.6124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90728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9DDD2-4E30-110B-2CA5-5D578713BBA0}"/>
              </a:ext>
            </a:extLst>
          </p:cNvPr>
          <p:cNvGrpSpPr/>
          <p:nvPr/>
        </p:nvGrpSpPr>
        <p:grpSpPr>
          <a:xfrm>
            <a:off x="5780762" y="91502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996509E9-4883-92AE-161F-42EA1E30E373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3409BADF-A5C0-57ED-DBD5-7714A7C3C9C4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30976A96-F531-A8AB-679E-B01DEE2BF918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E152DC2-F810-B360-AD13-27BEA3873A6D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F60C844E-73CC-399D-7E25-455197F762D0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69D3FE63-9A27-D430-F379-18DDC0EB2ACA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2F533829-EEF2-0F44-5555-B060E20426F4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748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9AC-7C7C-D95B-0E60-6D262704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E2545-B7F4-930D-0B1E-ED2EB9CE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82287"/>
              </p:ext>
            </p:extLst>
          </p:nvPr>
        </p:nvGraphicFramePr>
        <p:xfrm>
          <a:off x="978985" y="878066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410392007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75066464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476648008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118310066"/>
                    </a:ext>
                  </a:extLst>
                </a:gridCol>
              </a:tblGrid>
              <a:tr h="21113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0.3154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3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0.0388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0.2159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76200" marR="50800" marT="50800" marB="4445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0.2546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0.1330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0.6124</a:t>
                      </a:r>
                    </a:p>
                  </a:txBody>
                  <a:tcPr marL="76200" marR="50800" marT="50800" marB="381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90911"/>
                  </a:ext>
                </a:extLst>
              </a:tr>
            </a:tbl>
          </a:graphicData>
        </a:graphic>
      </p:graphicFrame>
      <p:sp>
        <p:nvSpPr>
          <p:cNvPr id="60" name="Title 1">
            <a:extLst>
              <a:ext uri="{FF2B5EF4-FFF2-40B4-BE49-F238E27FC236}">
                <a16:creationId xmlns:a16="http://schemas.microsoft.com/office/drawing/2014/main" id="{934DBF7E-1A02-6A32-F8D2-E93EE747D2D7}"/>
              </a:ext>
            </a:extLst>
          </p:cNvPr>
          <p:cNvSpPr txBox="1">
            <a:spLocks/>
          </p:cNvSpPr>
          <p:nvPr/>
        </p:nvSpPr>
        <p:spPr>
          <a:xfrm>
            <a:off x="2855934" y="2509792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758E95C-F0F8-CB04-7D8D-4D70873BD9CD}"/>
              </a:ext>
            </a:extLst>
          </p:cNvPr>
          <p:cNvGrpSpPr/>
          <p:nvPr/>
        </p:nvGrpSpPr>
        <p:grpSpPr>
          <a:xfrm>
            <a:off x="2297135" y="347136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𝑚𝑎𝑠𝑘𝑒𝑑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0727CD8-92D7-33F8-A024-2ABE3E2749A5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0FA45DE-0274-9066-BFCE-BD128FB5BC99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FE49F649-F9BC-30EA-F89F-7E71194458C1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DCF9B0BD-B55C-9F42-BEE7-6A5172FB2154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ED6ED17E-9FF3-8D1E-DE29-B97CFB3AF367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FC5D4663-2B44-5FE0-0449-AC138A6DEFC5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EB415241-090B-A001-8706-6681F6803198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07CE8E0-0F44-9F2D-F0A9-4E7EAF6A8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05389"/>
              </p:ext>
            </p:extLst>
          </p:nvPr>
        </p:nvGraphicFramePr>
        <p:xfrm>
          <a:off x="5830907" y="855194"/>
          <a:ext cx="5615490" cy="1463040"/>
        </p:xfrm>
        <a:graphic>
          <a:graphicData uri="http://schemas.openxmlformats.org/drawingml/2006/table">
            <a:tbl>
              <a:tblPr/>
              <a:tblGrid>
                <a:gridCol w="1123098">
                  <a:extLst>
                    <a:ext uri="{9D8B030D-6E8A-4147-A177-3AD203B41FA5}">
                      <a16:colId xmlns:a16="http://schemas.microsoft.com/office/drawing/2014/main" val="2041285168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575244143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687549247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2289450849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4328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77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6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38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80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CA372AB-CD9A-44C1-9964-D74D04B043A7}"/>
              </a:ext>
            </a:extLst>
          </p:cNvPr>
          <p:cNvSpPr txBox="1">
            <a:spLocks/>
          </p:cNvSpPr>
          <p:nvPr/>
        </p:nvSpPr>
        <p:spPr>
          <a:xfrm>
            <a:off x="8688541" y="254569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AD47D-8DAA-C4B2-ABC1-1712C4B2CCA6}"/>
              </a:ext>
            </a:extLst>
          </p:cNvPr>
          <p:cNvCxnSpPr/>
          <p:nvPr/>
        </p:nvCxnSpPr>
        <p:spPr>
          <a:xfrm>
            <a:off x="1784438" y="1469554"/>
            <a:ext cx="2731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41BD6-E3CF-BD3B-89B8-A7C89D65265E}"/>
              </a:ext>
            </a:extLst>
          </p:cNvPr>
          <p:cNvCxnSpPr/>
          <p:nvPr/>
        </p:nvCxnSpPr>
        <p:spPr>
          <a:xfrm>
            <a:off x="7343348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FEFD46-4D4C-1389-A8A0-B99C1392E7F0}"/>
              </a:ext>
            </a:extLst>
          </p:cNvPr>
          <p:cNvCxnSpPr/>
          <p:nvPr/>
        </p:nvCxnSpPr>
        <p:spPr>
          <a:xfrm>
            <a:off x="8394179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D2F79D-6FC4-104E-ED04-C7AB74C68A7A}"/>
              </a:ext>
            </a:extLst>
          </p:cNvPr>
          <p:cNvCxnSpPr/>
          <p:nvPr/>
        </p:nvCxnSpPr>
        <p:spPr>
          <a:xfrm>
            <a:off x="958415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0A012-6FAB-403D-8C37-1C80F6E805AC}"/>
              </a:ext>
            </a:extLst>
          </p:cNvPr>
          <p:cNvCxnSpPr/>
          <p:nvPr/>
        </p:nvCxnSpPr>
        <p:spPr>
          <a:xfrm>
            <a:off x="1068644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C9073A-6E32-C980-5378-288BDBDDE2E9}"/>
              </a:ext>
            </a:extLst>
          </p:cNvPr>
          <p:cNvCxnSpPr/>
          <p:nvPr/>
        </p:nvCxnSpPr>
        <p:spPr>
          <a:xfrm>
            <a:off x="1728592" y="1853852"/>
            <a:ext cx="285593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B7C3D9-64F3-114A-58F9-0F27114C9C1D}"/>
              </a:ext>
            </a:extLst>
          </p:cNvPr>
          <p:cNvCxnSpPr/>
          <p:nvPr/>
        </p:nvCxnSpPr>
        <p:spPr>
          <a:xfrm>
            <a:off x="7261443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3E92AD-ED93-05FB-77A7-2330F0B0C20D}"/>
              </a:ext>
            </a:extLst>
          </p:cNvPr>
          <p:cNvCxnSpPr/>
          <p:nvPr/>
        </p:nvCxnSpPr>
        <p:spPr>
          <a:xfrm>
            <a:off x="8312274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9EDB7-363E-3A1C-E28A-AD3EE59B3ECF}"/>
              </a:ext>
            </a:extLst>
          </p:cNvPr>
          <p:cNvCxnSpPr/>
          <p:nvPr/>
        </p:nvCxnSpPr>
        <p:spPr>
          <a:xfrm>
            <a:off x="950224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5B402-1892-44A6-6D2C-0CC8D09F77CF}"/>
              </a:ext>
            </a:extLst>
          </p:cNvPr>
          <p:cNvCxnSpPr/>
          <p:nvPr/>
        </p:nvCxnSpPr>
        <p:spPr>
          <a:xfrm>
            <a:off x="1060453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97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AF848A-E790-2812-14BA-960556B8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r="67058" b="15988"/>
          <a:stretch/>
        </p:blipFill>
        <p:spPr bwMode="auto">
          <a:xfrm>
            <a:off x="330130" y="171688"/>
            <a:ext cx="2626241" cy="65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8F57-D16C-C2B2-074C-094B3557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8682"/>
              </p:ext>
            </p:extLst>
          </p:nvPr>
        </p:nvGraphicFramePr>
        <p:xfrm>
          <a:off x="2956371" y="171688"/>
          <a:ext cx="9124983" cy="741680"/>
        </p:xfrm>
        <a:graphic>
          <a:graphicData uri="http://schemas.openxmlformats.org/drawingml/2006/table">
            <a:tbl>
              <a:tblPr firstRow="1" bandRow="1"/>
              <a:tblGrid>
                <a:gridCol w="1303569">
                  <a:extLst>
                    <a:ext uri="{9D8B030D-6E8A-4147-A177-3AD203B41FA5}">
                      <a16:colId xmlns:a16="http://schemas.microsoft.com/office/drawing/2014/main" val="3559495781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74991088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130010856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6551334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81536517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304767735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411094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7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7342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5401A-3A8C-B1D0-AD07-4C8B2EA60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26143"/>
              </p:ext>
            </p:extLst>
          </p:nvPr>
        </p:nvGraphicFramePr>
        <p:xfrm>
          <a:off x="4096012" y="4447221"/>
          <a:ext cx="6221720" cy="1463040"/>
        </p:xfrm>
        <a:graphic>
          <a:graphicData uri="http://schemas.openxmlformats.org/drawingml/2006/table">
            <a:tbl>
              <a:tblPr/>
              <a:tblGrid>
                <a:gridCol w="1244344">
                  <a:extLst>
                    <a:ext uri="{9D8B030D-6E8A-4147-A177-3AD203B41FA5}">
                      <a16:colId xmlns:a16="http://schemas.microsoft.com/office/drawing/2014/main" val="306345254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241638790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241432437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88826639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0295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416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015FF1-74FE-AF8B-FD17-7A2AA9AA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8688"/>
              </p:ext>
            </p:extLst>
          </p:nvPr>
        </p:nvGraphicFramePr>
        <p:xfrm>
          <a:off x="4218530" y="1859634"/>
          <a:ext cx="5482880" cy="2072640"/>
        </p:xfrm>
        <a:graphic>
          <a:graphicData uri="http://schemas.openxmlformats.org/drawingml/2006/table">
            <a:tbl>
              <a:tblPr firstRow="1" bandRow="1"/>
              <a:tblGrid>
                <a:gridCol w="1370720">
                  <a:extLst>
                    <a:ext uri="{9D8B030D-6E8A-4147-A177-3AD203B41FA5}">
                      <a16:colId xmlns:a16="http://schemas.microsoft.com/office/drawing/2014/main" val="238722082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64343120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3590136416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11864473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window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Next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from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2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B7CCA-3333-CCB6-6C67-F66036F300E1}"/>
              </a:ext>
            </a:extLst>
          </p:cNvPr>
          <p:cNvSpPr txBox="1"/>
          <p:nvPr/>
        </p:nvSpPr>
        <p:spPr>
          <a:xfrm>
            <a:off x="2373509" y="6173307"/>
            <a:ext cx="9389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Salimans,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by generative pre-training.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8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E72D-A43E-A011-F08D-BC1934A1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D576-65BB-F623-EB6C-4EF461A7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word </a:t>
            </a:r>
            <a:r>
              <a:rPr lang="en-US" dirty="0" err="1"/>
              <a:t>i</a:t>
            </a:r>
            <a:r>
              <a:rPr lang="en-US" dirty="0"/>
              <a:t>, the positive prediction is </a:t>
            </a:r>
            <a:r>
              <a:rPr lang="en-US" dirty="0" err="1"/>
              <a:t>y_pred</a:t>
            </a:r>
            <a:endParaRPr lang="en-US" dirty="0"/>
          </a:p>
          <a:p>
            <a:r>
              <a:rPr lang="en-US" i="1" dirty="0"/>
              <a:t>W</a:t>
            </a:r>
            <a:r>
              <a:rPr lang="en-US" dirty="0"/>
              <a:t> is the total number of words in the test corpus </a:t>
            </a:r>
            <a:r>
              <a:rPr lang="en-US" i="1" dirty="0"/>
              <a:t>S</a:t>
            </a:r>
          </a:p>
          <a:p>
            <a:r>
              <a:rPr lang="en-US" dirty="0"/>
              <a:t>Minimizing perplexity = maximizing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/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𝑝𝑒𝑟𝑝𝑙𝑒𝑥𝑖𝑡𝑦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))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230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0505-C73A-76CA-2733-4FAEF588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76A2C-6698-EF68-4713-19BE202E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pizza</a:t>
            </a:r>
          </a:p>
          <a:p>
            <a:r>
              <a:rPr lang="en-US" dirty="0"/>
              <a:t>Reference: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fired rice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/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𝑐𝑎𝑛𝑑𝑖𝑑𝑎𝑡𝑒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04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2024-B4E2-363A-899B-9F90ECC2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05F-8CEB-3ED6-F56C-C371E293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4766-BC92-76B7-F1A4-4888065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2-gram BLEU</a:t>
            </a:r>
          </a:p>
          <a:p>
            <a:pPr lvl="1"/>
            <a:r>
              <a:rPr lang="en-US" dirty="0"/>
              <a:t>Candidate: [“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pizza”]</a:t>
            </a:r>
          </a:p>
          <a:p>
            <a:pPr lvl="1"/>
            <a:r>
              <a:rPr lang="en-US" dirty="0"/>
              <a:t>Reference: [ 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fired”, “fried rice”]</a:t>
            </a:r>
          </a:p>
          <a:p>
            <a:r>
              <a:rPr lang="en-US" dirty="0"/>
              <a:t>3-gram BELU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/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5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175 B</a:t>
            </a:r>
          </a:p>
          <a:p>
            <a:r>
              <a:rPr lang="en-US" dirty="0"/>
              <a:t>Dataset 45T </a:t>
            </a:r>
          </a:p>
          <a:p>
            <a:r>
              <a:rPr lang="en-US" dirty="0"/>
              <a:t>96 attention heads</a:t>
            </a:r>
          </a:p>
          <a:p>
            <a:r>
              <a:rPr lang="en-US" dirty="0"/>
              <a:t>2048 token size</a:t>
            </a:r>
          </a:p>
          <a:p>
            <a:r>
              <a:rPr lang="en-US" dirty="0"/>
              <a:t>Learn from their chief scientist: </a:t>
            </a:r>
            <a:r>
              <a:rPr lang="en-US" dirty="0">
                <a:hlinkClick r:id="rId2"/>
              </a:rPr>
              <a:t>https://www.youtube.com/watch?v=kCc8FmEb1nY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665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B8FF4F-285F-EF6C-55F0-482218DA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76200"/>
            <a:ext cx="6507480" cy="65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9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8122-82F3-64DA-C364-805C3210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CACFE5B-2EBC-DE53-7A3B-EAAB9DF8DDBB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B083DF7-5D5C-4167-B34B-112721771446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5B34EF2-2A6D-C4B9-705B-8B6B559DCDA8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62BF8-3B7D-4E17-89E8-A885ABFD2DB9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18636-FC9F-7D42-175F-EA8861FE7C0F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9F9D84-3EF5-3A79-3DC3-689370190CD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BF9410-4983-9227-1713-CF3D40F3B2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BEA46-6688-FC15-8EBF-C9B2E36E2B9B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7DC32-A32F-57DF-0F97-596AF54C819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95E048-3D8F-CB77-5CDA-D3A8C9EF6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4D1256-51D2-125B-AF89-0C9F2387476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F9EA9-B5AC-6790-F8D2-CDC7688228F7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DF111B-8595-8D09-885B-EF093AACC7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C63E13-B91E-98DB-E7CB-A80CFBADBD8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19C8D8B-C4B6-FFF7-206A-EFCA68AF113B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95C2BD9-991C-C448-6C16-15D6C4FAC91E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8430B6-2FBB-06B0-9F45-26C86327769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73EF33-EAB3-F4B9-B9E7-81D71A10F08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F0EC9E9-FBD9-98AB-656E-915A2FD0B31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B87A931-FDC4-CB8F-4F40-EA46FA2A5E61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A2E4A8-9B3D-A82D-C2F2-750AC5E01E9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4F431E-C664-0E6F-98A7-1637E577C92C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12E79A-3E49-3EDA-D593-5ACDAC870621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282C3-3A43-0F5C-E8AC-6ACADFA598B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73C9C-F57A-D0F2-58CD-BDBCD3858FF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ADDD94-C618-A9B0-9D61-2AC34CB3424B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497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D3B3A-D8C9-6736-59BB-320424DB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93784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/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7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90F5-7794-AF6E-8E16-98E7FC88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188A3-7504-E6A9-1DF9-ACBEFC834DD7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5104FE8-B664-46F4-8E66-EAB6BB0CAF4C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08FFC54-FF98-F32A-A962-6E8E13AB3A33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54A3C5-AED7-9D44-8FF4-8145387101EF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308484-FECB-5709-25EA-67B11EEB40EE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E6931-AEC2-5735-A523-DD2C5DAE1111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716226-A96F-A0EA-0833-DE2173FF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B81F82-19B7-7EC9-0524-9440E33DB563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19E60-2DCB-DA58-12EE-AD457B520BB7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EEC1D4-4506-46BC-5B1E-597FE9584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3A01A4-89C9-E06B-AB3B-08BBF2EA949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55653-87DD-5EAF-7126-3991158BD4B2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995F8-6F5F-9CE2-D1D6-0E51208A2A2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A3F89D-49DD-C591-2A8D-4F888039878D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4D83ADD-8629-9CA8-DA5D-16E43D29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B42D2D9-637F-47B2-C9A3-241E6C360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EA96BD-DDBC-B852-C33C-2F7843BE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B174FE-36A1-5CEA-A4DD-D990FBCEE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2FD3355-776F-9496-A6FB-DDF03EA0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ECAB74C-4A5C-D3B7-5082-FC53BF2D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24BE00-F1ED-2565-C51C-0D9624F31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A1C64-03A4-365B-E3E4-178AD1CB92D3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A6101C9-FAB5-5F97-87AC-A96B7491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FDB8EEE-F672-A4C9-FA14-ECA94CE3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940961-715D-1D8E-87B3-168709105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5F60692-7CEC-72F8-40A1-1F462D93A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8C9A16-435B-FAFE-16FD-D86E14125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C6E6B68-1BC8-EE76-8B4E-C2D1B7E4D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53D09D-F604-7AEA-97CE-00C6C99DC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98690C-73BF-8372-C1EE-DE3FF1A4920C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59EA368-E108-765F-20C5-9426679FF558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66F99901-DCB2-8E78-5AB7-B975F353A4F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8872F2-DE20-90FF-4713-23F90747B1A0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849C2-631F-0CB8-7008-FE69A4CF1EC4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961A9A2-3C2F-C767-BAB5-E491D0A1395F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0898551-8399-AAF5-9446-FC2C93FE4109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D6DEB0-5553-8968-1439-D7D0469AE9F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EAD0C4-BBEB-594D-8ACD-2A6D8BDB0AA7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40DAD-501B-C9B9-34DF-9EE7E01116C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E8837-43B7-52E2-E923-C467DCFB912F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6CFD1F-0E4B-8AEF-85FD-7D1E36895011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DD85B6-964C-6EDB-3156-8865DA2FA07A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/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ope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i="1" kern="0" dirty="0">
                  <a:effectLst/>
                  <a:latin typeface="Cambria Math" panose="02040503050406030204" pitchFamily="18" charset="0"/>
                  <a:ea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𝐿𝑅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𝑖𝑠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𝑎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𝑣𝑒𝑟𝑦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𝑠𝑚𝑎𝑙𝑙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𝑟𝑎𝑡𝑒</m:t>
                      </m:r>
                      <m:r>
                        <a:rPr lang="en-US" sz="2800" b="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319B79-447A-0F2F-0F15-EAD9C238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60969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CC7A-60C9-E058-E740-E850D300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1BDF7-A2B2-E35A-F9BC-93F57A1619A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0F0AA18-73AB-7180-15A1-9D3B9A9C3A81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7C8277C-B528-A44F-390A-D7B10E19CF2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3828AF-150A-79B1-61FE-C2613366C36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76779-5F44-367B-4712-422134DA615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655715E-3478-DDA6-78D6-AFBD12B524DC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B697D5D-D8F3-7A9A-F039-BBCAE7BF4EFC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6F6AC4-9DF3-7D6D-F183-894E58DC3319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C7993-0F93-5805-5B8D-03ACE8CF7589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7BB9D-AC07-D6DC-D447-2E97EC3EC7FD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B6DB6-4070-39ED-6541-CB9EDFE246C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377A5F-36B9-E690-C805-87AC32BC7C9B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51F2-5783-DFF8-A718-BA475BEB8727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2D78F-54F7-C270-5E90-E568E7B6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9798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DDBA0C72-707C-067E-A443-F0AB22C8068C}"/>
              </a:ext>
            </a:extLst>
          </p:cNvPr>
          <p:cNvGrpSpPr/>
          <p:nvPr/>
        </p:nvGrpSpPr>
        <p:grpSpPr>
          <a:xfrm>
            <a:off x="5549221" y="596807"/>
            <a:ext cx="5671472" cy="3406180"/>
            <a:chOff x="1291328" y="1857154"/>
            <a:chExt cx="7856784" cy="47186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DC5C6-65DB-E5D1-CA9C-9BAAEE6F9BD7}"/>
                </a:ext>
              </a:extLst>
            </p:cNvPr>
            <p:cNvSpPr/>
            <p:nvPr/>
          </p:nvSpPr>
          <p:spPr>
            <a:xfrm>
              <a:off x="4920817" y="2582638"/>
              <a:ext cx="578630" cy="1962401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  <a:gd name="connsiteX0" fmla="*/ 0 w 1020146"/>
                <a:gd name="connsiteY0" fmla="*/ 184281 h 576769"/>
                <a:gd name="connsiteX1" fmla="*/ 433814 w 1020146"/>
                <a:gd name="connsiteY1" fmla="*/ 572373 h 576769"/>
                <a:gd name="connsiteX2" fmla="*/ 1020146 w 1020146"/>
                <a:gd name="connsiteY2" fmla="*/ 0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146" h="576769">
                  <a:moveTo>
                    <a:pt x="0" y="184281"/>
                  </a:moveTo>
                  <a:cubicBezTo>
                    <a:pt x="195444" y="472794"/>
                    <a:pt x="263790" y="603087"/>
                    <a:pt x="433814" y="572373"/>
                  </a:cubicBezTo>
                  <a:cubicBezTo>
                    <a:pt x="603838" y="541660"/>
                    <a:pt x="822375" y="393215"/>
                    <a:pt x="1020146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F703B4-DC8E-5626-30B9-78F290EDAC94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5783C-C0AC-07AD-D8CC-68222C3F0CFB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5125C-92AC-E19F-8357-2D92B700D3DD}"/>
                </a:ext>
              </a:extLst>
            </p:cNvPr>
            <p:cNvSpPr txBox="1"/>
            <p:nvPr/>
          </p:nvSpPr>
          <p:spPr>
            <a:xfrm>
              <a:off x="1472657" y="6114126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A586A-436B-89B4-961E-1ACC440DB4F6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48F0EA-C3F8-87DC-72E7-5E26CAAE0C2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3B5E8-0D5A-B25E-8707-55C18966528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607BA-4DA6-BDC3-B35B-D5FACB250B19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21E128-8256-055A-6D8F-6AF2F1647444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394B4A-D3DF-33AE-BD39-48C82DA5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3A39AE-6640-ABCC-B058-8988DC103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CF1633D-24D5-63FF-6CFD-F4D922AF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D28805-1305-D52F-0A3C-D1BB91CB4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25BC7E-C2EF-EBC1-46A7-33AB06CF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38C70CA-6D03-D25C-7C8E-AF5962623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37F248-5F4B-E755-D0E1-FCE92A8C6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3850D-7113-8D4B-1929-57BDA9E9F8EF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4E637EA-FC02-2EFB-BEB3-42392F31C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C59084-DB07-A159-F5F1-7F154C144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C4E918-531E-8692-A758-0BA6F3BDF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A665A84-78C1-1615-C981-00E2B6541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3EC45B9-313E-FBF3-6DFB-CFC47650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D832C8B-A23E-7437-6EBD-31B7B691B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BA528C-2DA4-3980-205C-FC289D781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6D4E7B-615D-CE9A-01C8-2707C58D9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328" y="5088959"/>
              <a:ext cx="2894923" cy="12560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9B444C-F0FD-1BCF-7E78-C6C6CEFBC8D2}"/>
                </a:ext>
              </a:extLst>
            </p:cNvPr>
            <p:cNvSpPr txBox="1"/>
            <p:nvPr/>
          </p:nvSpPr>
          <p:spPr>
            <a:xfrm>
              <a:off x="8098128" y="52974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0B2CE-91B4-D9DA-7C3A-36957B5A1972}"/>
                </a:ext>
              </a:extLst>
            </p:cNvPr>
            <p:cNvSpPr/>
            <p:nvPr/>
          </p:nvSpPr>
          <p:spPr>
            <a:xfrm>
              <a:off x="3463918" y="2590215"/>
              <a:ext cx="3371013" cy="6222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15ED-35B6-482D-291A-312E9588DEFB}"/>
                </a:ext>
              </a:extLst>
            </p:cNvPr>
            <p:cNvGrpSpPr/>
            <p:nvPr/>
          </p:nvGrpSpPr>
          <p:grpSpPr>
            <a:xfrm>
              <a:off x="4956557" y="3865945"/>
              <a:ext cx="394898" cy="667831"/>
              <a:chOff x="4255814" y="3914265"/>
              <a:chExt cx="2157686" cy="7833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F95961-D538-08AC-015B-A8202B0AB367}"/>
                  </a:ext>
                </a:extLst>
              </p:cNvPr>
              <p:cNvGrpSpPr/>
              <p:nvPr/>
            </p:nvGrpSpPr>
            <p:grpSpPr>
              <a:xfrm>
                <a:off x="5288237" y="39255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91DD728-254A-B657-7D7B-6255A721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6175D33-7C36-72FD-CCFB-EC83E81F4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4745AE2-E989-5B24-01DB-DC40FF6A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AAB672E-F835-F2F8-6C07-862C6AC3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BD41411-4E4E-F8B5-890A-6182310FD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3277F3E-930B-83CD-3A6E-66EFCB84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C7B45B1-637E-AB70-2B72-DC9F5061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C812BE-9011-CB63-B271-0883FF9940F1}"/>
                  </a:ext>
                </a:extLst>
              </p:cNvPr>
              <p:cNvGrpSpPr/>
              <p:nvPr/>
            </p:nvGrpSpPr>
            <p:grpSpPr>
              <a:xfrm flipH="1">
                <a:off x="4255814" y="39142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860507-9943-556A-CFB6-885361E3B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4AD1986-DBA9-A806-990C-72C0E3BE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3A4906F-F80C-8158-841F-AA66CE48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8471152-D6BB-A4E7-D575-8657B2953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6E1525D-43D6-47B0-E774-B10D7273C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0C376A6-D1E7-402F-A2B6-E4D95BBD5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43F53A9-6DAF-7DFE-E2E4-E576CC2E8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444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5CAD93B6-D67C-45D3-93C1-BC9116852A6A}" vid="{08DC6F39-8143-49A5-9036-5CDD2C649E5F}"/>
    </a:ext>
  </a:extLst>
</a:theme>
</file>

<file path=ppt/theme/theme4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</TotalTime>
  <Words>2005</Words>
  <Application>Microsoft Office PowerPoint</Application>
  <PresentationFormat>Widescreen</PresentationFormat>
  <Paragraphs>983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88" baseType="lpstr">
      <vt:lpstr>Inter</vt:lpstr>
      <vt:lpstr>Noto Sans Symbols</vt:lpstr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Open Sans</vt:lpstr>
      <vt:lpstr>Questrial</vt:lpstr>
      <vt:lpstr>Times New Roman</vt:lpstr>
      <vt:lpstr>Trebuchet MS</vt:lpstr>
      <vt:lpstr>Verdana</vt:lpstr>
      <vt:lpstr>Wingdings</vt:lpstr>
      <vt:lpstr>Office Theme</vt:lpstr>
      <vt:lpstr>Title &amp; Bullet</vt:lpstr>
      <vt:lpstr>1_Theme2</vt:lpstr>
      <vt:lpstr>1_Title &amp; Bullet</vt:lpstr>
      <vt:lpstr>Theme1</vt:lpstr>
      <vt:lpstr>Agenda (morning)</vt:lpstr>
      <vt:lpstr>Agenda (afternoon)</vt:lpstr>
      <vt:lpstr>PowerPoint Presentation</vt:lpstr>
      <vt:lpstr>NVIDIA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types</vt:lpstr>
      <vt:lpstr>PowerPoint Presentation</vt:lpstr>
      <vt:lpstr>Regression loss</vt:lpstr>
      <vt:lpstr>One hot encoding for y_true</vt:lpstr>
      <vt:lpstr>Softmax for y_pred</vt:lpstr>
      <vt:lpstr>PowerPoint Presentation</vt:lpstr>
      <vt:lpstr>PowerPoint Presentation</vt:lpstr>
      <vt:lpstr>Cross entropy loss for classification</vt:lpstr>
      <vt:lpstr>PowerPoint Presentation</vt:lpstr>
      <vt:lpstr>PowerPoint Presentation</vt:lpstr>
      <vt:lpstr>Weight update</vt:lpstr>
      <vt:lpstr>Use the model</vt:lpstr>
      <vt:lpstr>PowerPoint Presentation</vt:lpstr>
      <vt:lpstr>PowerPoint Presentation</vt:lpstr>
      <vt:lpstr>Computer vision</vt:lpstr>
      <vt:lpstr>PowerPoint Presentation</vt:lpstr>
      <vt:lpstr>PowerPoint Presentation</vt:lpstr>
      <vt:lpstr>Grey Scale</vt:lpstr>
      <vt:lpstr>PowerPoint Presentation</vt:lpstr>
      <vt:lpstr>Convolution Computation</vt:lpstr>
      <vt:lpstr>PowerPoint Presentation</vt:lpstr>
      <vt:lpstr>Convolutional Nueral Network</vt:lpstr>
      <vt:lpstr>Large dataset</vt:lpstr>
      <vt:lpstr>Transfer learning </vt:lpstr>
      <vt:lpstr>Transfer learning </vt:lpstr>
      <vt:lpstr>Resnet </vt:lpstr>
      <vt:lpstr>PowerPoint Presentation</vt:lpstr>
      <vt:lpstr>PowerPoint Presentation</vt:lpstr>
      <vt:lpstr>PowerPoint Presentation</vt:lpstr>
      <vt:lpstr>Natural language processing</vt:lpstr>
      <vt:lpstr>Code faster</vt:lpstr>
      <vt:lpstr>Tokenization</vt:lpstr>
      <vt:lpstr>PowerPoint Presentation</vt:lpstr>
      <vt:lpstr>PowerPoint Presentation</vt:lpstr>
      <vt:lpstr>Turning words to numbers</vt:lpstr>
      <vt:lpstr>PowerPoint Presentation</vt:lpstr>
      <vt:lpstr>Cosine similarity </vt:lpstr>
      <vt:lpstr>PowerPoint Presentation</vt:lpstr>
      <vt:lpstr>PowerPoint Presentation</vt:lpstr>
      <vt:lpstr>PowerPoint Presentation</vt:lpstr>
      <vt:lpstr>CV and NLP</vt:lpstr>
      <vt:lpstr>Matrix review</vt:lpstr>
      <vt:lpstr>Attention</vt:lpstr>
      <vt:lpstr>PowerPoint Presentation</vt:lpstr>
      <vt:lpstr>PowerPoint Presentation</vt:lpstr>
      <vt:lpstr>PowerPoint Presentation</vt:lpstr>
      <vt:lpstr>Perplexity </vt:lpstr>
      <vt:lpstr>BLEU</vt:lpstr>
      <vt:lpstr>N-gram BLEU</vt:lpstr>
      <vt:lpstr>GPT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Pi, Yalong</dc:creator>
  <cp:lastModifiedBy>Pi, Yalong</cp:lastModifiedBy>
  <cp:revision>5</cp:revision>
  <dcterms:created xsi:type="dcterms:W3CDTF">2025-03-20T17:05:40Z</dcterms:created>
  <dcterms:modified xsi:type="dcterms:W3CDTF">2025-07-20T17:50:41Z</dcterms:modified>
</cp:coreProperties>
</file>